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9"/>
  </p:notesMasterIdLst>
  <p:handoutMasterIdLst>
    <p:handoutMasterId r:id="rId10"/>
  </p:handoutMasterIdLst>
  <p:sldIdLst>
    <p:sldId id="466" r:id="rId2"/>
    <p:sldId id="467" r:id="rId3"/>
    <p:sldId id="468" r:id="rId4"/>
    <p:sldId id="472" r:id="rId5"/>
    <p:sldId id="460" r:id="rId6"/>
    <p:sldId id="470" r:id="rId7"/>
    <p:sldId id="471" r:id="rId8"/>
  </p:sldIdLst>
  <p:sldSz cx="9144000" cy="6858000" type="screen4x3"/>
  <p:notesSz cx="6797675" cy="9926638"/>
  <p:defaultTextStyle>
    <a:defPPr>
      <a:defRPr lang="cs-CZ"/>
    </a:defPPr>
    <a:lvl1pPr algn="l" rtl="0" fontAlgn="base">
      <a:spcBef>
        <a:spcPct val="0"/>
      </a:spcBef>
      <a:spcAft>
        <a:spcPct val="0"/>
      </a:spcAft>
      <a:defRPr sz="3200" kern="1200">
        <a:solidFill>
          <a:schemeClr val="tx2"/>
        </a:solidFill>
        <a:latin typeface="Arial" charset="0"/>
        <a:ea typeface="+mn-ea"/>
        <a:cs typeface="+mn-cs"/>
      </a:defRPr>
    </a:lvl1pPr>
    <a:lvl2pPr marL="457200" algn="l" rtl="0" fontAlgn="base">
      <a:spcBef>
        <a:spcPct val="0"/>
      </a:spcBef>
      <a:spcAft>
        <a:spcPct val="0"/>
      </a:spcAft>
      <a:defRPr sz="3200" kern="1200">
        <a:solidFill>
          <a:schemeClr val="tx2"/>
        </a:solidFill>
        <a:latin typeface="Arial" charset="0"/>
        <a:ea typeface="+mn-ea"/>
        <a:cs typeface="+mn-cs"/>
      </a:defRPr>
    </a:lvl2pPr>
    <a:lvl3pPr marL="914400" algn="l" rtl="0" fontAlgn="base">
      <a:spcBef>
        <a:spcPct val="0"/>
      </a:spcBef>
      <a:spcAft>
        <a:spcPct val="0"/>
      </a:spcAft>
      <a:defRPr sz="3200" kern="1200">
        <a:solidFill>
          <a:schemeClr val="tx2"/>
        </a:solidFill>
        <a:latin typeface="Arial" charset="0"/>
        <a:ea typeface="+mn-ea"/>
        <a:cs typeface="+mn-cs"/>
      </a:defRPr>
    </a:lvl3pPr>
    <a:lvl4pPr marL="1371600" algn="l" rtl="0" fontAlgn="base">
      <a:spcBef>
        <a:spcPct val="0"/>
      </a:spcBef>
      <a:spcAft>
        <a:spcPct val="0"/>
      </a:spcAft>
      <a:defRPr sz="3200" kern="1200">
        <a:solidFill>
          <a:schemeClr val="tx2"/>
        </a:solidFill>
        <a:latin typeface="Arial" charset="0"/>
        <a:ea typeface="+mn-ea"/>
        <a:cs typeface="+mn-cs"/>
      </a:defRPr>
    </a:lvl4pPr>
    <a:lvl5pPr marL="1828800" algn="l" rtl="0" fontAlgn="base">
      <a:spcBef>
        <a:spcPct val="0"/>
      </a:spcBef>
      <a:spcAft>
        <a:spcPct val="0"/>
      </a:spcAft>
      <a:defRPr sz="3200" kern="1200">
        <a:solidFill>
          <a:schemeClr val="tx2"/>
        </a:solidFill>
        <a:latin typeface="Arial" charset="0"/>
        <a:ea typeface="+mn-ea"/>
        <a:cs typeface="+mn-cs"/>
      </a:defRPr>
    </a:lvl5pPr>
    <a:lvl6pPr marL="2286000" algn="l" defTabSz="914400" rtl="0" eaLnBrk="1" latinLnBrk="0" hangingPunct="1">
      <a:defRPr sz="3200" kern="1200">
        <a:solidFill>
          <a:schemeClr val="tx2"/>
        </a:solidFill>
        <a:latin typeface="Arial" charset="0"/>
        <a:ea typeface="+mn-ea"/>
        <a:cs typeface="+mn-cs"/>
      </a:defRPr>
    </a:lvl6pPr>
    <a:lvl7pPr marL="2743200" algn="l" defTabSz="914400" rtl="0" eaLnBrk="1" latinLnBrk="0" hangingPunct="1">
      <a:defRPr sz="3200" kern="1200">
        <a:solidFill>
          <a:schemeClr val="tx2"/>
        </a:solidFill>
        <a:latin typeface="Arial" charset="0"/>
        <a:ea typeface="+mn-ea"/>
        <a:cs typeface="+mn-cs"/>
      </a:defRPr>
    </a:lvl7pPr>
    <a:lvl8pPr marL="3200400" algn="l" defTabSz="914400" rtl="0" eaLnBrk="1" latinLnBrk="0" hangingPunct="1">
      <a:defRPr sz="3200" kern="1200">
        <a:solidFill>
          <a:schemeClr val="tx2"/>
        </a:solidFill>
        <a:latin typeface="Arial" charset="0"/>
        <a:ea typeface="+mn-ea"/>
        <a:cs typeface="+mn-cs"/>
      </a:defRPr>
    </a:lvl8pPr>
    <a:lvl9pPr marL="3657600" algn="l" defTabSz="914400" rtl="0" eaLnBrk="1" latinLnBrk="0" hangingPunct="1">
      <a:defRPr sz="3200"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1F2610"/>
    <a:srgbClr val="855F1B"/>
    <a:srgbClr val="FF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51" autoAdjust="0"/>
    <p:restoredTop sz="82823" autoAdjust="0"/>
  </p:normalViewPr>
  <p:slideViewPr>
    <p:cSldViewPr>
      <p:cViewPr varScale="1">
        <p:scale>
          <a:sx n="95" d="100"/>
          <a:sy n="95"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92CCD-AABD-48C6-B1AD-03CD73BEE807}" type="doc">
      <dgm:prSet loTypeId="urn:microsoft.com/office/officeart/2005/8/layout/list1" loCatId="list" qsTypeId="urn:microsoft.com/office/officeart/2005/8/quickstyle/3d7" qsCatId="3D" csTypeId="urn:microsoft.com/office/officeart/2005/8/colors/accent3_2" csCatId="accent3" phldr="1"/>
      <dgm:spPr/>
      <dgm:t>
        <a:bodyPr/>
        <a:lstStyle/>
        <a:p>
          <a:endParaRPr lang="sk-SK"/>
        </a:p>
      </dgm:t>
    </dgm:pt>
    <dgm:pt modelId="{668A696D-6B86-42CA-9C58-CDCF218A7D1E}">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Implementation period</a:t>
          </a:r>
        </a:p>
      </dgm:t>
    </dgm:pt>
    <dgm:pt modelId="{9E8E9307-AE31-47E1-93C1-556F618C2D6C}" type="parTrans" cxnId="{371EA4ED-1D1C-4EDB-9724-F7FFDE1674CB}">
      <dgm:prSet/>
      <dgm:spPr/>
      <dgm:t>
        <a:bodyPr/>
        <a:lstStyle/>
        <a:p>
          <a:endParaRPr lang="sk-SK" sz="2000" b="1">
            <a:solidFill>
              <a:srgbClr val="002060"/>
            </a:solidFill>
          </a:endParaRPr>
        </a:p>
      </dgm:t>
    </dgm:pt>
    <dgm:pt modelId="{43F55DE0-A6F0-44C1-9B76-778C6B32EEB3}" type="sibTrans" cxnId="{371EA4ED-1D1C-4EDB-9724-F7FFDE1674CB}">
      <dgm:prSet/>
      <dgm:spPr/>
      <dgm:t>
        <a:bodyPr/>
        <a:lstStyle/>
        <a:p>
          <a:endParaRPr lang="sk-SK" sz="2000" b="1">
            <a:solidFill>
              <a:srgbClr val="002060"/>
            </a:solidFill>
          </a:endParaRPr>
        </a:p>
      </dgm:t>
    </dgm:pt>
    <dgm:pt modelId="{FD5E6CF5-8A15-4688-8A46-DC02518E2B3F}">
      <dgm:prSet phldrT="[Text]" custT="1">
        <dgm:style>
          <a:lnRef idx="2">
            <a:schemeClr val="accent3"/>
          </a:lnRef>
          <a:fillRef idx="1">
            <a:schemeClr val="lt1"/>
          </a:fillRef>
          <a:effectRef idx="0">
            <a:schemeClr val="accent3"/>
          </a:effectRef>
          <a:fontRef idx="minor">
            <a:schemeClr val="dk1"/>
          </a:fontRef>
        </dgm:style>
      </dgm:prSet>
      <dgm:spPr>
        <a:ln/>
      </dgm:spPr>
      <dgm:t>
        <a:bodyPr/>
        <a:lstStyle/>
        <a:p>
          <a:r>
            <a:rPr lang="sk-SK" sz="2500" b="1" dirty="0">
              <a:solidFill>
                <a:schemeClr val="tx1"/>
              </a:solidFill>
              <a:effectLst>
                <a:outerShdw blurRad="50800" dist="38100" algn="tr" rotWithShape="0">
                  <a:prstClr val="black">
                    <a:alpha val="40000"/>
                  </a:prstClr>
                </a:outerShdw>
              </a:effectLst>
              <a:latin typeface="+mj-lt"/>
              <a:cs typeface="Arial" pitchFamily="34" charset="0"/>
            </a:rPr>
            <a:t>21 August, 2019 – </a:t>
          </a:r>
          <a:r>
            <a:rPr lang="en-GB" sz="2500" b="1" noProof="0" dirty="0">
              <a:solidFill>
                <a:schemeClr val="tx1"/>
              </a:solidFill>
              <a:effectLst>
                <a:outerShdw blurRad="50800" dist="38100" algn="tr" rotWithShape="0">
                  <a:prstClr val="black">
                    <a:alpha val="40000"/>
                  </a:prstClr>
                </a:outerShdw>
              </a:effectLst>
              <a:latin typeface="+mj-lt"/>
              <a:cs typeface="Arial" pitchFamily="34" charset="0"/>
            </a:rPr>
            <a:t>31 July</a:t>
          </a:r>
          <a:r>
            <a:rPr lang="sk-SK" sz="2500" b="1" dirty="0">
              <a:solidFill>
                <a:schemeClr val="tx1"/>
              </a:solidFill>
              <a:effectLst>
                <a:outerShdw blurRad="50800" dist="38100" algn="tr" rotWithShape="0">
                  <a:prstClr val="black">
                    <a:alpha val="40000"/>
                  </a:prstClr>
                </a:outerShdw>
              </a:effectLst>
              <a:latin typeface="+mj-lt"/>
              <a:cs typeface="Arial" pitchFamily="34" charset="0"/>
            </a:rPr>
            <a:t>, 2023</a:t>
          </a:r>
          <a:endParaRPr lang="sk-SK" sz="2500" b="1" dirty="0"/>
        </a:p>
      </dgm:t>
    </dgm:pt>
    <dgm:pt modelId="{03BEC745-882D-459B-8371-D5DBDA8951EA}" type="parTrans" cxnId="{2745989B-6A1E-48B2-99FA-128801BA337B}">
      <dgm:prSet/>
      <dgm:spPr/>
      <dgm:t>
        <a:bodyPr/>
        <a:lstStyle/>
        <a:p>
          <a:endParaRPr lang="sk-SK" sz="2000"/>
        </a:p>
      </dgm:t>
    </dgm:pt>
    <dgm:pt modelId="{E9CB1A4E-724A-4FEF-8258-029DD5DADDED}" type="sibTrans" cxnId="{2745989B-6A1E-48B2-99FA-128801BA337B}">
      <dgm:prSet/>
      <dgm:spPr/>
      <dgm:t>
        <a:bodyPr/>
        <a:lstStyle/>
        <a:p>
          <a:endParaRPr lang="sk-SK" sz="2000"/>
        </a:p>
      </dgm:t>
    </dgm:pt>
    <dgm:pt modelId="{3A1EBF56-2BAF-4C20-9725-D2CE66F23097}">
      <dgm:prSet custT="1">
        <dgm:style>
          <a:lnRef idx="2">
            <a:schemeClr val="accent3"/>
          </a:lnRef>
          <a:fillRef idx="1">
            <a:schemeClr val="lt1"/>
          </a:fillRef>
          <a:effectRef idx="0">
            <a:schemeClr val="accent3"/>
          </a:effectRef>
          <a:fontRef idx="minor">
            <a:schemeClr val="dk1"/>
          </a:fontRef>
        </dgm:style>
      </dgm:prSet>
      <dgm:spPr>
        <a:ln/>
      </dgm:spPr>
      <dgm:t>
        <a:bodyPr/>
        <a:lstStyle/>
        <a:p>
          <a:r>
            <a:rPr lang="en-GB" sz="2500" b="1" noProof="0" dirty="0"/>
            <a:t>All self-governing regions except the Bratislava </a:t>
          </a:r>
          <a:r>
            <a:rPr lang="sk-SK" sz="2500" b="1" noProof="0" dirty="0"/>
            <a:t>S</a:t>
          </a:r>
          <a:r>
            <a:rPr lang="en-GB" sz="2500" b="1" noProof="0" dirty="0"/>
            <a:t>elf-governing Region</a:t>
          </a:r>
        </a:p>
      </dgm:t>
    </dgm:pt>
    <dgm:pt modelId="{DC68A83B-346B-4273-B000-42192C7002D3}" type="parTrans" cxnId="{9D883F21-57DC-4EFD-9F36-F91A98042B89}">
      <dgm:prSet/>
      <dgm:spPr/>
      <dgm:t>
        <a:bodyPr/>
        <a:lstStyle/>
        <a:p>
          <a:endParaRPr lang="sk-SK" sz="2000"/>
        </a:p>
      </dgm:t>
    </dgm:pt>
    <dgm:pt modelId="{9DDF3417-67FC-4C23-9125-4F8071E988E9}" type="sibTrans" cxnId="{9D883F21-57DC-4EFD-9F36-F91A98042B89}">
      <dgm:prSet/>
      <dgm:spPr/>
      <dgm:t>
        <a:bodyPr/>
        <a:lstStyle/>
        <a:p>
          <a:endParaRPr lang="sk-SK" sz="2000"/>
        </a:p>
      </dgm:t>
    </dgm:pt>
    <dgm:pt modelId="{1CC1D67C-BCBE-4C50-B09D-1D172BAD637D}">
      <dgm:prSe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Entitled territory</a:t>
          </a:r>
        </a:p>
      </dgm:t>
    </dgm:pt>
    <dgm:pt modelId="{D318DF8E-7D62-43BF-A6B5-F7B7A7987242}" type="sibTrans" cxnId="{D2DC4BBB-AEFD-4117-93CA-8129D2CAA2D7}">
      <dgm:prSet/>
      <dgm:spPr/>
      <dgm:t>
        <a:bodyPr/>
        <a:lstStyle/>
        <a:p>
          <a:endParaRPr lang="sk-SK" sz="2000" b="1">
            <a:solidFill>
              <a:srgbClr val="002060"/>
            </a:solidFill>
          </a:endParaRPr>
        </a:p>
      </dgm:t>
    </dgm:pt>
    <dgm:pt modelId="{D9AF4D86-AC33-4B52-8C77-6500D83B6B6A}" type="parTrans" cxnId="{D2DC4BBB-AEFD-4117-93CA-8129D2CAA2D7}">
      <dgm:prSet/>
      <dgm:spPr/>
      <dgm:t>
        <a:bodyPr/>
        <a:lstStyle/>
        <a:p>
          <a:endParaRPr lang="sk-SK" sz="2000" b="1">
            <a:solidFill>
              <a:srgbClr val="002060"/>
            </a:solidFill>
          </a:endParaRPr>
        </a:p>
      </dgm:t>
    </dgm:pt>
    <dgm:pt modelId="{AFFE1252-D9AD-4EB5-B79C-30D674A26E66}">
      <dgm:prSet custT="1">
        <dgm:style>
          <a:lnRef idx="2">
            <a:schemeClr val="accent3"/>
          </a:lnRef>
          <a:fillRef idx="1">
            <a:schemeClr val="lt1"/>
          </a:fillRef>
          <a:effectRef idx="0">
            <a:schemeClr val="accent3"/>
          </a:effectRef>
          <a:fontRef idx="minor">
            <a:schemeClr val="dk1"/>
          </a:fontRef>
        </dgm:style>
      </dgm:prSet>
      <dgm:spPr>
        <a:ln/>
      </dgm:spPr>
      <dgm:t>
        <a:bodyPr/>
        <a:lstStyle/>
        <a:p>
          <a:r>
            <a:rPr lang="sk-SK" sz="2500" b="1" dirty="0"/>
            <a:t>29,999,996.00 EUR</a:t>
          </a:r>
        </a:p>
      </dgm:t>
    </dgm:pt>
    <dgm:pt modelId="{E753679A-5844-4DB9-8024-9EE098351C9F}" type="parTrans" cxnId="{7BB02C62-5616-4F23-A6F1-016B582CA74D}">
      <dgm:prSet/>
      <dgm:spPr/>
      <dgm:t>
        <a:bodyPr/>
        <a:lstStyle/>
        <a:p>
          <a:endParaRPr lang="sk-SK"/>
        </a:p>
      </dgm:t>
    </dgm:pt>
    <dgm:pt modelId="{8A659175-12B2-4BBA-8ED4-A6697EF66379}" type="sibTrans" cxnId="{7BB02C62-5616-4F23-A6F1-016B582CA74D}">
      <dgm:prSet/>
      <dgm:spPr/>
      <dgm:t>
        <a:bodyPr/>
        <a:lstStyle/>
        <a:p>
          <a:endParaRPr lang="sk-SK"/>
        </a:p>
      </dgm:t>
    </dgm:pt>
    <dgm:pt modelId="{ABBA34A8-75E1-4CA6-B88F-BC91ED0D7A01}">
      <dgm:prSe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Project budget</a:t>
          </a:r>
        </a:p>
      </dgm:t>
    </dgm:pt>
    <dgm:pt modelId="{2E7F44B5-5215-4B8E-B048-B8DDEDD09A52}" type="sibTrans" cxnId="{6923F36E-49DD-4534-BC7C-9E3EBB3F66A5}">
      <dgm:prSet/>
      <dgm:spPr/>
      <dgm:t>
        <a:bodyPr/>
        <a:lstStyle/>
        <a:p>
          <a:endParaRPr lang="sk-SK"/>
        </a:p>
      </dgm:t>
    </dgm:pt>
    <dgm:pt modelId="{A6794C31-CE34-4F8C-A356-1D9610317594}" type="parTrans" cxnId="{6923F36E-49DD-4534-BC7C-9E3EBB3F66A5}">
      <dgm:prSet/>
      <dgm:spPr/>
      <dgm:t>
        <a:bodyPr/>
        <a:lstStyle/>
        <a:p>
          <a:endParaRPr lang="sk-SK"/>
        </a:p>
      </dgm:t>
    </dgm:pt>
    <dgm:pt modelId="{59B4CC0B-103D-4D09-B639-C74545174ACB}" type="pres">
      <dgm:prSet presAssocID="{58892CCD-AABD-48C6-B1AD-03CD73BEE807}" presName="linear" presStyleCnt="0">
        <dgm:presLayoutVars>
          <dgm:dir/>
          <dgm:animLvl val="lvl"/>
          <dgm:resizeHandles val="exact"/>
        </dgm:presLayoutVars>
      </dgm:prSet>
      <dgm:spPr/>
    </dgm:pt>
    <dgm:pt modelId="{7886E518-9E43-4275-A14D-4B68AA2ED682}" type="pres">
      <dgm:prSet presAssocID="{668A696D-6B86-42CA-9C58-CDCF218A7D1E}" presName="parentLin" presStyleCnt="0"/>
      <dgm:spPr/>
    </dgm:pt>
    <dgm:pt modelId="{BB75E00F-06F6-4AC1-8F7D-5A6E26885376}" type="pres">
      <dgm:prSet presAssocID="{668A696D-6B86-42CA-9C58-CDCF218A7D1E}" presName="parentLeftMargin" presStyleLbl="node1" presStyleIdx="0" presStyleCnt="3"/>
      <dgm:spPr/>
    </dgm:pt>
    <dgm:pt modelId="{29795E7D-E55D-4050-8587-87BD40C0720B}" type="pres">
      <dgm:prSet presAssocID="{668A696D-6B86-42CA-9C58-CDCF218A7D1E}" presName="parentText" presStyleLbl="node1" presStyleIdx="0" presStyleCnt="3" custScaleX="142857">
        <dgm:presLayoutVars>
          <dgm:chMax val="0"/>
          <dgm:bulletEnabled val="1"/>
        </dgm:presLayoutVars>
      </dgm:prSet>
      <dgm:spPr/>
    </dgm:pt>
    <dgm:pt modelId="{4FF98935-C77E-4FAC-8F6D-9D9C863342B5}" type="pres">
      <dgm:prSet presAssocID="{668A696D-6B86-42CA-9C58-CDCF218A7D1E}" presName="negativeSpace" presStyleCnt="0"/>
      <dgm:spPr/>
    </dgm:pt>
    <dgm:pt modelId="{65C5BBED-04AF-49F0-973B-09874D016E7E}" type="pres">
      <dgm:prSet presAssocID="{668A696D-6B86-42CA-9C58-CDCF218A7D1E}" presName="childText" presStyleLbl="conFgAcc1" presStyleIdx="0" presStyleCnt="3">
        <dgm:presLayoutVars>
          <dgm:bulletEnabled val="1"/>
        </dgm:presLayoutVars>
      </dgm:prSet>
      <dgm:spPr/>
    </dgm:pt>
    <dgm:pt modelId="{7BB17E42-04A9-4CDC-8622-00EC8155B0F6}" type="pres">
      <dgm:prSet presAssocID="{43F55DE0-A6F0-44C1-9B76-778C6B32EEB3}" presName="spaceBetweenRectangles" presStyleCnt="0"/>
      <dgm:spPr/>
    </dgm:pt>
    <dgm:pt modelId="{2789F374-832C-45A0-856D-AD013F747FBD}" type="pres">
      <dgm:prSet presAssocID="{1CC1D67C-BCBE-4C50-B09D-1D172BAD637D}" presName="parentLin" presStyleCnt="0"/>
      <dgm:spPr/>
    </dgm:pt>
    <dgm:pt modelId="{DC484087-9C82-4471-B962-B644C01065D0}" type="pres">
      <dgm:prSet presAssocID="{1CC1D67C-BCBE-4C50-B09D-1D172BAD637D}" presName="parentLeftMargin" presStyleLbl="node1" presStyleIdx="0" presStyleCnt="3"/>
      <dgm:spPr/>
    </dgm:pt>
    <dgm:pt modelId="{4548AF5E-6F68-40D7-8C58-4865BBF4DA59}" type="pres">
      <dgm:prSet presAssocID="{1CC1D67C-BCBE-4C50-B09D-1D172BAD637D}" presName="parentText" presStyleLbl="node1" presStyleIdx="1" presStyleCnt="3" custScaleX="142857">
        <dgm:presLayoutVars>
          <dgm:chMax val="0"/>
          <dgm:bulletEnabled val="1"/>
        </dgm:presLayoutVars>
      </dgm:prSet>
      <dgm:spPr/>
    </dgm:pt>
    <dgm:pt modelId="{948BF92B-CA78-44A9-9528-2B1E1C994DCE}" type="pres">
      <dgm:prSet presAssocID="{1CC1D67C-BCBE-4C50-B09D-1D172BAD637D}" presName="negativeSpace" presStyleCnt="0"/>
      <dgm:spPr/>
    </dgm:pt>
    <dgm:pt modelId="{FCCDE229-519D-4954-968C-1EEACB0E4230}" type="pres">
      <dgm:prSet presAssocID="{1CC1D67C-BCBE-4C50-B09D-1D172BAD637D}" presName="childText" presStyleLbl="conFgAcc1" presStyleIdx="1" presStyleCnt="3" custLinFactNeighborY="-18396">
        <dgm:presLayoutVars>
          <dgm:bulletEnabled val="1"/>
        </dgm:presLayoutVars>
      </dgm:prSet>
      <dgm:spPr/>
    </dgm:pt>
    <dgm:pt modelId="{805FCAD6-9C53-4A05-A673-08527E7D97DA}" type="pres">
      <dgm:prSet presAssocID="{D318DF8E-7D62-43BF-A6B5-F7B7A7987242}" presName="spaceBetweenRectangles" presStyleCnt="0"/>
      <dgm:spPr/>
    </dgm:pt>
    <dgm:pt modelId="{CEB300BC-14B6-4314-9E00-DBF8051C039E}" type="pres">
      <dgm:prSet presAssocID="{ABBA34A8-75E1-4CA6-B88F-BC91ED0D7A01}" presName="parentLin" presStyleCnt="0"/>
      <dgm:spPr/>
    </dgm:pt>
    <dgm:pt modelId="{F43E2359-30F6-456E-9808-4F7E1F65E8F6}" type="pres">
      <dgm:prSet presAssocID="{ABBA34A8-75E1-4CA6-B88F-BC91ED0D7A01}" presName="parentLeftMargin" presStyleLbl="node1" presStyleIdx="1" presStyleCnt="3" custScaleX="142857"/>
      <dgm:spPr/>
    </dgm:pt>
    <dgm:pt modelId="{F013A507-9F9E-48EB-8A5F-B18AD6F15265}" type="pres">
      <dgm:prSet presAssocID="{ABBA34A8-75E1-4CA6-B88F-BC91ED0D7A01}" presName="parentText" presStyleLbl="node1" presStyleIdx="2" presStyleCnt="3" custScaleX="189489" custLinFactNeighborX="-22167" custLinFactNeighborY="7708">
        <dgm:presLayoutVars>
          <dgm:chMax val="0"/>
          <dgm:bulletEnabled val="1"/>
        </dgm:presLayoutVars>
      </dgm:prSet>
      <dgm:spPr/>
    </dgm:pt>
    <dgm:pt modelId="{F8781BCE-E8E4-4F28-832E-2EE4169F6AB6}" type="pres">
      <dgm:prSet presAssocID="{ABBA34A8-75E1-4CA6-B88F-BC91ED0D7A01}" presName="negativeSpace" presStyleCnt="0"/>
      <dgm:spPr/>
    </dgm:pt>
    <dgm:pt modelId="{EC993474-F9F9-420F-9989-ABDF7DDCD1B5}" type="pres">
      <dgm:prSet presAssocID="{ABBA34A8-75E1-4CA6-B88F-BC91ED0D7A01}" presName="childText" presStyleLbl="conFgAcc1" presStyleIdx="2" presStyleCnt="3" custLinFactNeighborY="-13165">
        <dgm:presLayoutVars>
          <dgm:bulletEnabled val="1"/>
        </dgm:presLayoutVars>
      </dgm:prSet>
      <dgm:spPr/>
    </dgm:pt>
  </dgm:ptLst>
  <dgm:cxnLst>
    <dgm:cxn modelId="{D6B75A06-AEBB-4251-BDFA-EFF24E59817D}" type="presOf" srcId="{3A1EBF56-2BAF-4C20-9725-D2CE66F23097}" destId="{FCCDE229-519D-4954-968C-1EEACB0E4230}" srcOrd="0" destOrd="0" presId="urn:microsoft.com/office/officeart/2005/8/layout/list1"/>
    <dgm:cxn modelId="{8E017210-5D48-40DE-9BA1-5034B7C64E2B}" type="presOf" srcId="{FD5E6CF5-8A15-4688-8A46-DC02518E2B3F}" destId="{65C5BBED-04AF-49F0-973B-09874D016E7E}" srcOrd="0" destOrd="0" presId="urn:microsoft.com/office/officeart/2005/8/layout/list1"/>
    <dgm:cxn modelId="{9D883F21-57DC-4EFD-9F36-F91A98042B89}" srcId="{1CC1D67C-BCBE-4C50-B09D-1D172BAD637D}" destId="{3A1EBF56-2BAF-4C20-9725-D2CE66F23097}" srcOrd="0" destOrd="0" parTransId="{DC68A83B-346B-4273-B000-42192C7002D3}" sibTransId="{9DDF3417-67FC-4C23-9125-4F8071E988E9}"/>
    <dgm:cxn modelId="{395EF13D-B0D7-426B-AD98-BED1A37B30BC}" type="presOf" srcId="{668A696D-6B86-42CA-9C58-CDCF218A7D1E}" destId="{29795E7D-E55D-4050-8587-87BD40C0720B}" srcOrd="1" destOrd="0" presId="urn:microsoft.com/office/officeart/2005/8/layout/list1"/>
    <dgm:cxn modelId="{7BB02C62-5616-4F23-A6F1-016B582CA74D}" srcId="{ABBA34A8-75E1-4CA6-B88F-BC91ED0D7A01}" destId="{AFFE1252-D9AD-4EB5-B79C-30D674A26E66}" srcOrd="0" destOrd="0" parTransId="{E753679A-5844-4DB9-8024-9EE098351C9F}" sibTransId="{8A659175-12B2-4BBA-8ED4-A6697EF66379}"/>
    <dgm:cxn modelId="{6923F36E-49DD-4534-BC7C-9E3EBB3F66A5}" srcId="{58892CCD-AABD-48C6-B1AD-03CD73BEE807}" destId="{ABBA34A8-75E1-4CA6-B88F-BC91ED0D7A01}" srcOrd="2" destOrd="0" parTransId="{A6794C31-CE34-4F8C-A356-1D9610317594}" sibTransId="{2E7F44B5-5215-4B8E-B048-B8DDEDD09A52}"/>
    <dgm:cxn modelId="{200E3775-BCE9-45F5-9E44-087BED61207C}" type="presOf" srcId="{668A696D-6B86-42CA-9C58-CDCF218A7D1E}" destId="{BB75E00F-06F6-4AC1-8F7D-5A6E26885376}" srcOrd="0" destOrd="0" presId="urn:microsoft.com/office/officeart/2005/8/layout/list1"/>
    <dgm:cxn modelId="{823EA38A-5C89-4D4E-9261-C2EABA2C2B91}" type="presOf" srcId="{58892CCD-AABD-48C6-B1AD-03CD73BEE807}" destId="{59B4CC0B-103D-4D09-B639-C74545174ACB}" srcOrd="0" destOrd="0" presId="urn:microsoft.com/office/officeart/2005/8/layout/list1"/>
    <dgm:cxn modelId="{D8A8D190-C831-42D3-B9E0-1988BE9F132A}" type="presOf" srcId="{1CC1D67C-BCBE-4C50-B09D-1D172BAD637D}" destId="{4548AF5E-6F68-40D7-8C58-4865BBF4DA59}" srcOrd="1" destOrd="0" presId="urn:microsoft.com/office/officeart/2005/8/layout/list1"/>
    <dgm:cxn modelId="{2745989B-6A1E-48B2-99FA-128801BA337B}" srcId="{668A696D-6B86-42CA-9C58-CDCF218A7D1E}" destId="{FD5E6CF5-8A15-4688-8A46-DC02518E2B3F}" srcOrd="0" destOrd="0" parTransId="{03BEC745-882D-459B-8371-D5DBDA8951EA}" sibTransId="{E9CB1A4E-724A-4FEF-8258-029DD5DADDED}"/>
    <dgm:cxn modelId="{A0F764AA-1412-44FB-AD91-DC2F32B6D3B8}" type="presOf" srcId="{ABBA34A8-75E1-4CA6-B88F-BC91ED0D7A01}" destId="{F43E2359-30F6-456E-9808-4F7E1F65E8F6}" srcOrd="0" destOrd="0" presId="urn:microsoft.com/office/officeart/2005/8/layout/list1"/>
    <dgm:cxn modelId="{D2DC4BBB-AEFD-4117-93CA-8129D2CAA2D7}" srcId="{58892CCD-AABD-48C6-B1AD-03CD73BEE807}" destId="{1CC1D67C-BCBE-4C50-B09D-1D172BAD637D}" srcOrd="1" destOrd="0" parTransId="{D9AF4D86-AC33-4B52-8C77-6500D83B6B6A}" sibTransId="{D318DF8E-7D62-43BF-A6B5-F7B7A7987242}"/>
    <dgm:cxn modelId="{DB3ADFDB-2622-44C4-826E-AB48C1F379B8}" type="presOf" srcId="{AFFE1252-D9AD-4EB5-B79C-30D674A26E66}" destId="{EC993474-F9F9-420F-9989-ABDF7DDCD1B5}" srcOrd="0" destOrd="0" presId="urn:microsoft.com/office/officeart/2005/8/layout/list1"/>
    <dgm:cxn modelId="{ABCA21E5-221A-468D-9524-67379956BF0E}" type="presOf" srcId="{ABBA34A8-75E1-4CA6-B88F-BC91ED0D7A01}" destId="{F013A507-9F9E-48EB-8A5F-B18AD6F15265}" srcOrd="1" destOrd="0" presId="urn:microsoft.com/office/officeart/2005/8/layout/list1"/>
    <dgm:cxn modelId="{371EA4ED-1D1C-4EDB-9724-F7FFDE1674CB}" srcId="{58892CCD-AABD-48C6-B1AD-03CD73BEE807}" destId="{668A696D-6B86-42CA-9C58-CDCF218A7D1E}" srcOrd="0" destOrd="0" parTransId="{9E8E9307-AE31-47E1-93C1-556F618C2D6C}" sibTransId="{43F55DE0-A6F0-44C1-9B76-778C6B32EEB3}"/>
    <dgm:cxn modelId="{E35F1DF6-B8D0-4DB3-851E-91BFEDA7D68A}" type="presOf" srcId="{1CC1D67C-BCBE-4C50-B09D-1D172BAD637D}" destId="{DC484087-9C82-4471-B962-B644C01065D0}" srcOrd="0" destOrd="0" presId="urn:microsoft.com/office/officeart/2005/8/layout/list1"/>
    <dgm:cxn modelId="{952CF43A-C2DC-479C-B4C3-D2588B982A0C}" type="presParOf" srcId="{59B4CC0B-103D-4D09-B639-C74545174ACB}" destId="{7886E518-9E43-4275-A14D-4B68AA2ED682}" srcOrd="0" destOrd="0" presId="urn:microsoft.com/office/officeart/2005/8/layout/list1"/>
    <dgm:cxn modelId="{7E856845-0FAA-4720-AE17-8CE0D6D44A01}" type="presParOf" srcId="{7886E518-9E43-4275-A14D-4B68AA2ED682}" destId="{BB75E00F-06F6-4AC1-8F7D-5A6E26885376}" srcOrd="0" destOrd="0" presId="urn:microsoft.com/office/officeart/2005/8/layout/list1"/>
    <dgm:cxn modelId="{96EF50CB-3D4F-4747-9661-5631E361934E}" type="presParOf" srcId="{7886E518-9E43-4275-A14D-4B68AA2ED682}" destId="{29795E7D-E55D-4050-8587-87BD40C0720B}" srcOrd="1" destOrd="0" presId="urn:microsoft.com/office/officeart/2005/8/layout/list1"/>
    <dgm:cxn modelId="{7E9F1402-DBD3-4FAF-AAB2-4B5CE7E120CB}" type="presParOf" srcId="{59B4CC0B-103D-4D09-B639-C74545174ACB}" destId="{4FF98935-C77E-4FAC-8F6D-9D9C863342B5}" srcOrd="1" destOrd="0" presId="urn:microsoft.com/office/officeart/2005/8/layout/list1"/>
    <dgm:cxn modelId="{36781103-22DC-453E-AEFF-01C487876CC9}" type="presParOf" srcId="{59B4CC0B-103D-4D09-B639-C74545174ACB}" destId="{65C5BBED-04AF-49F0-973B-09874D016E7E}" srcOrd="2" destOrd="0" presId="urn:microsoft.com/office/officeart/2005/8/layout/list1"/>
    <dgm:cxn modelId="{D545FEEE-C9BE-40C9-B69D-EDBEFF91A4C4}" type="presParOf" srcId="{59B4CC0B-103D-4D09-B639-C74545174ACB}" destId="{7BB17E42-04A9-4CDC-8622-00EC8155B0F6}" srcOrd="3" destOrd="0" presId="urn:microsoft.com/office/officeart/2005/8/layout/list1"/>
    <dgm:cxn modelId="{23AF643B-FB18-4589-9893-AD7BE1D77702}" type="presParOf" srcId="{59B4CC0B-103D-4D09-B639-C74545174ACB}" destId="{2789F374-832C-45A0-856D-AD013F747FBD}" srcOrd="4" destOrd="0" presId="urn:microsoft.com/office/officeart/2005/8/layout/list1"/>
    <dgm:cxn modelId="{F69222F6-351A-452B-B861-07E4E4E28F54}" type="presParOf" srcId="{2789F374-832C-45A0-856D-AD013F747FBD}" destId="{DC484087-9C82-4471-B962-B644C01065D0}" srcOrd="0" destOrd="0" presId="urn:microsoft.com/office/officeart/2005/8/layout/list1"/>
    <dgm:cxn modelId="{4643C68F-0054-46C8-A11B-3031752D13D1}" type="presParOf" srcId="{2789F374-832C-45A0-856D-AD013F747FBD}" destId="{4548AF5E-6F68-40D7-8C58-4865BBF4DA59}" srcOrd="1" destOrd="0" presId="urn:microsoft.com/office/officeart/2005/8/layout/list1"/>
    <dgm:cxn modelId="{065E1B48-4F30-4A44-A697-0BB879A81BC4}" type="presParOf" srcId="{59B4CC0B-103D-4D09-B639-C74545174ACB}" destId="{948BF92B-CA78-44A9-9528-2B1E1C994DCE}" srcOrd="5" destOrd="0" presId="urn:microsoft.com/office/officeart/2005/8/layout/list1"/>
    <dgm:cxn modelId="{EADE63F4-4E21-480E-BE49-B88452A7F365}" type="presParOf" srcId="{59B4CC0B-103D-4D09-B639-C74545174ACB}" destId="{FCCDE229-519D-4954-968C-1EEACB0E4230}" srcOrd="6" destOrd="0" presId="urn:microsoft.com/office/officeart/2005/8/layout/list1"/>
    <dgm:cxn modelId="{0CB37982-6C55-4EE5-A2DA-132473F3CE24}" type="presParOf" srcId="{59B4CC0B-103D-4D09-B639-C74545174ACB}" destId="{805FCAD6-9C53-4A05-A673-08527E7D97DA}" srcOrd="7" destOrd="0" presId="urn:microsoft.com/office/officeart/2005/8/layout/list1"/>
    <dgm:cxn modelId="{FFD07D6F-B9DC-4830-A1D1-2290AF54E836}" type="presParOf" srcId="{59B4CC0B-103D-4D09-B639-C74545174ACB}" destId="{CEB300BC-14B6-4314-9E00-DBF8051C039E}" srcOrd="8" destOrd="0" presId="urn:microsoft.com/office/officeart/2005/8/layout/list1"/>
    <dgm:cxn modelId="{767891A3-54C1-4611-A8A4-CCD4EE69DE04}" type="presParOf" srcId="{CEB300BC-14B6-4314-9E00-DBF8051C039E}" destId="{F43E2359-30F6-456E-9808-4F7E1F65E8F6}" srcOrd="0" destOrd="0" presId="urn:microsoft.com/office/officeart/2005/8/layout/list1"/>
    <dgm:cxn modelId="{2EB0FD6F-CD13-40ED-9790-DE33FF3F78C2}" type="presParOf" srcId="{CEB300BC-14B6-4314-9E00-DBF8051C039E}" destId="{F013A507-9F9E-48EB-8A5F-B18AD6F15265}" srcOrd="1" destOrd="0" presId="urn:microsoft.com/office/officeart/2005/8/layout/list1"/>
    <dgm:cxn modelId="{660B7EF0-BCD0-4B82-BA7F-E0A5F1DFF56D}" type="presParOf" srcId="{59B4CC0B-103D-4D09-B639-C74545174ACB}" destId="{F8781BCE-E8E4-4F28-832E-2EE4169F6AB6}" srcOrd="9" destOrd="0" presId="urn:microsoft.com/office/officeart/2005/8/layout/list1"/>
    <dgm:cxn modelId="{76A4D72B-3B0C-43DC-AB42-F8DD3BC9E341}" type="presParOf" srcId="{59B4CC0B-103D-4D09-B639-C74545174ACB}" destId="{EC993474-F9F9-420F-9989-ABDF7DDCD1B5}" srcOrd="10" destOrd="0" presId="urn:microsoft.com/office/officeart/2005/8/layout/list1"/>
  </dgm:cxnLst>
  <dgm:bg>
    <a:solidFill>
      <a:schemeClr val="accent3">
        <a:lumMod val="20000"/>
        <a:lumOff val="80000"/>
      </a:schemeClr>
    </a:solidFill>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E2B0CF-E9BE-47B6-8CBE-249663F5DDD7}" type="doc">
      <dgm:prSet loTypeId="urn:microsoft.com/office/officeart/2005/8/layout/vProcess5" loCatId="process" qsTypeId="urn:microsoft.com/office/officeart/2005/8/quickstyle/simple5" qsCatId="simple" csTypeId="urn:microsoft.com/office/officeart/2005/8/colors/accent3_5" csCatId="accent3" phldr="1"/>
      <dgm:spPr/>
      <dgm:t>
        <a:bodyPr/>
        <a:lstStyle/>
        <a:p>
          <a:endParaRPr lang="sk-SK"/>
        </a:p>
      </dgm:t>
    </dgm:pt>
    <dgm:pt modelId="{1313D3CB-7A08-4FAE-95BA-63B04710CD5C}">
      <dgm:prSet phldrT="[Text]" custT="1">
        <dgm:style>
          <a:lnRef idx="0">
            <a:schemeClr val="accent3"/>
          </a:lnRef>
          <a:fillRef idx="3">
            <a:schemeClr val="accent3"/>
          </a:fillRef>
          <a:effectRef idx="3">
            <a:schemeClr val="accent3"/>
          </a:effectRef>
          <a:fontRef idx="minor">
            <a:schemeClr val="lt1"/>
          </a:fontRef>
        </dgm:style>
      </dgm:prSet>
      <dgm:spPr>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dgm:spPr>
      <dgm:t>
        <a:bodyPr/>
        <a:lstStyle/>
        <a:p>
          <a:pPr algn="just"/>
          <a:r>
            <a:rPr lang="en-GB" sz="2500" b="1" noProof="0" dirty="0">
              <a:solidFill>
                <a:schemeClr val="tx1"/>
              </a:solidFill>
              <a:sym typeface="Wingdings 2"/>
            </a:rPr>
            <a:t>The objective of the project is to provide young people under the age of 29 with an opportunity to acquire or increase and deepen their professional skills, knowledge and practical experience that correspond to their level of education through mentored orientation and work experience with an employer who has created a job for at least 6 months or for an indefinite period, full-time or part-time, in order to place them on the labour market, whereas financial contributions are provided for a maximum of 9 months. </a:t>
          </a:r>
          <a:endParaRPr lang="en-GB" sz="1600" b="1" noProof="0" dirty="0">
            <a:solidFill>
              <a:srgbClr val="1F2610"/>
            </a:solidFill>
          </a:endParaRPr>
        </a:p>
      </dgm:t>
    </dgm:pt>
    <dgm:pt modelId="{4D06095F-0920-49E9-8321-EB03A8C99FE6}" type="sibTrans" cxnId="{E9E77962-D059-461D-B9CB-D3EED15DC0F8}">
      <dgm:prSet custT="1">
        <dgm:style>
          <a:lnRef idx="0">
            <a:schemeClr val="accent3"/>
          </a:lnRef>
          <a:fillRef idx="3">
            <a:schemeClr val="accent3"/>
          </a:fillRef>
          <a:effectRef idx="3">
            <a:schemeClr val="accent3"/>
          </a:effectRef>
          <a:fontRef idx="minor">
            <a:schemeClr val="lt1"/>
          </a:fontRef>
        </dgm:style>
      </dgm:prSet>
      <dgm:spPr/>
      <dgm:t>
        <a:bodyPr/>
        <a:lstStyle/>
        <a:p>
          <a:endParaRPr lang="sk-SK" sz="2400" dirty="0">
            <a:solidFill>
              <a:schemeClr val="accent2">
                <a:lumMod val="40000"/>
                <a:lumOff val="60000"/>
              </a:schemeClr>
            </a:solidFill>
          </a:endParaRPr>
        </a:p>
      </dgm:t>
    </dgm:pt>
    <dgm:pt modelId="{7CD764DF-B4E0-4D19-B49D-223B295A5724}" type="parTrans" cxnId="{E9E77962-D059-461D-B9CB-D3EED15DC0F8}">
      <dgm:prSet/>
      <dgm:spPr/>
      <dgm:t>
        <a:bodyPr/>
        <a:lstStyle/>
        <a:p>
          <a:endParaRPr lang="sk-SK" sz="1800">
            <a:solidFill>
              <a:schemeClr val="accent2">
                <a:lumMod val="40000"/>
                <a:lumOff val="60000"/>
              </a:schemeClr>
            </a:solidFill>
          </a:endParaRPr>
        </a:p>
      </dgm:t>
    </dgm:pt>
    <dgm:pt modelId="{B7679891-5F62-4CB3-A0CC-401ABAB6BBDE}" type="pres">
      <dgm:prSet presAssocID="{B9E2B0CF-E9BE-47B6-8CBE-249663F5DDD7}" presName="outerComposite" presStyleCnt="0">
        <dgm:presLayoutVars>
          <dgm:chMax val="5"/>
          <dgm:dir/>
          <dgm:resizeHandles val="exact"/>
        </dgm:presLayoutVars>
      </dgm:prSet>
      <dgm:spPr/>
    </dgm:pt>
    <dgm:pt modelId="{A15AD848-C18C-4450-AF70-1C910EFB9687}" type="pres">
      <dgm:prSet presAssocID="{B9E2B0CF-E9BE-47B6-8CBE-249663F5DDD7}" presName="dummyMaxCanvas" presStyleCnt="0">
        <dgm:presLayoutVars/>
      </dgm:prSet>
      <dgm:spPr/>
    </dgm:pt>
    <dgm:pt modelId="{7B48F913-E84B-469A-AFD6-B4C2563CB04B}" type="pres">
      <dgm:prSet presAssocID="{B9E2B0CF-E9BE-47B6-8CBE-249663F5DDD7}" presName="OneNode_1" presStyleLbl="node1" presStyleIdx="0" presStyleCnt="1" custScaleY="192592" custLinFactNeighborY="0">
        <dgm:presLayoutVars>
          <dgm:bulletEnabled val="1"/>
        </dgm:presLayoutVars>
      </dgm:prSet>
      <dgm:spPr/>
    </dgm:pt>
  </dgm:ptLst>
  <dgm:cxnLst>
    <dgm:cxn modelId="{E9E77962-D059-461D-B9CB-D3EED15DC0F8}" srcId="{B9E2B0CF-E9BE-47B6-8CBE-249663F5DDD7}" destId="{1313D3CB-7A08-4FAE-95BA-63B04710CD5C}" srcOrd="0" destOrd="0" parTransId="{7CD764DF-B4E0-4D19-B49D-223B295A5724}" sibTransId="{4D06095F-0920-49E9-8321-EB03A8C99FE6}"/>
    <dgm:cxn modelId="{E5851645-F9FD-4211-843C-7AEF4520E3B2}" type="presOf" srcId="{1313D3CB-7A08-4FAE-95BA-63B04710CD5C}" destId="{7B48F913-E84B-469A-AFD6-B4C2563CB04B}" srcOrd="0" destOrd="0" presId="urn:microsoft.com/office/officeart/2005/8/layout/vProcess5"/>
    <dgm:cxn modelId="{BE68FCE9-5824-49D8-A72F-8C955980B7AB}" type="presOf" srcId="{B9E2B0CF-E9BE-47B6-8CBE-249663F5DDD7}" destId="{B7679891-5F62-4CB3-A0CC-401ABAB6BBDE}" srcOrd="0" destOrd="0" presId="urn:microsoft.com/office/officeart/2005/8/layout/vProcess5"/>
    <dgm:cxn modelId="{8E297F14-4A68-428D-A621-3764611E6CB2}" type="presParOf" srcId="{B7679891-5F62-4CB3-A0CC-401ABAB6BBDE}" destId="{A15AD848-C18C-4450-AF70-1C910EFB9687}" srcOrd="0" destOrd="0" presId="urn:microsoft.com/office/officeart/2005/8/layout/vProcess5"/>
    <dgm:cxn modelId="{09DD8F37-1279-4674-938B-5CAB479A8C94}" type="presParOf" srcId="{B7679891-5F62-4CB3-A0CC-401ABAB6BBDE}" destId="{7B48F913-E84B-469A-AFD6-B4C2563CB04B}" srcOrd="1" destOrd="0" presId="urn:microsoft.com/office/officeart/2005/8/layout/vProcess5"/>
  </dgm:cxnLst>
  <dgm:bg>
    <a:solidFill>
      <a:schemeClr val="accent3">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E2B0CF-E9BE-47B6-8CBE-249663F5DDD7}" type="doc">
      <dgm:prSet loTypeId="urn:microsoft.com/office/officeart/2005/8/layout/vProcess5" loCatId="process" qsTypeId="urn:microsoft.com/office/officeart/2005/8/quickstyle/simple5" qsCatId="simple" csTypeId="urn:microsoft.com/office/officeart/2005/8/colors/accent3_5" csCatId="accent3" phldr="1"/>
      <dgm:spPr/>
      <dgm:t>
        <a:bodyPr/>
        <a:lstStyle/>
        <a:p>
          <a:endParaRPr lang="sk-SK"/>
        </a:p>
      </dgm:t>
    </dgm:pt>
    <dgm:pt modelId="{1313D3CB-7A08-4FAE-95BA-63B04710CD5C}">
      <dgm:prSet phldrT="[Text]" custT="1">
        <dgm:style>
          <a:lnRef idx="0">
            <a:schemeClr val="accent3"/>
          </a:lnRef>
          <a:fillRef idx="3">
            <a:schemeClr val="accent3"/>
          </a:fillRef>
          <a:effectRef idx="3">
            <a:schemeClr val="accent3"/>
          </a:effectRef>
          <a:fontRef idx="minor">
            <a:schemeClr val="lt1"/>
          </a:fontRef>
        </dgm:style>
      </dgm:prSet>
      <dgm:spPr>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dgm:spPr>
      <dgm:t>
        <a:bodyPr/>
        <a:lstStyle/>
        <a:p>
          <a:pPr algn="just">
            <a:lnSpc>
              <a:spcPct val="90000"/>
            </a:lnSpc>
            <a:spcAft>
              <a:spcPct val="35000"/>
            </a:spcAft>
          </a:pPr>
          <a:r>
            <a:rPr lang="en-GB" sz="1600" b="1" noProof="0" dirty="0">
              <a:solidFill>
                <a:schemeClr val="tx1"/>
              </a:solidFill>
              <a:sym typeface="Wingdings 2"/>
            </a:rPr>
            <a:t>The duration of the </a:t>
          </a:r>
          <a:r>
            <a:rPr lang="en-GB" sz="1600" b="1" u="sng" noProof="0" dirty="0">
              <a:solidFill>
                <a:schemeClr val="tx1"/>
              </a:solidFill>
              <a:sym typeface="Wingdings 2"/>
            </a:rPr>
            <a:t>mentored orientation</a:t>
          </a:r>
          <a:r>
            <a:rPr lang="en-GB" sz="1600" b="1" u="none" noProof="0" dirty="0">
              <a:solidFill>
                <a:schemeClr val="tx1"/>
              </a:solidFill>
              <a:sym typeface="Wingdings 2"/>
            </a:rPr>
            <a:t> lasts</a:t>
          </a:r>
          <a:r>
            <a:rPr lang="en-GB" sz="1600" b="1" noProof="0" dirty="0">
              <a:solidFill>
                <a:schemeClr val="tx1"/>
              </a:solidFill>
              <a:sym typeface="Wingdings 2"/>
            </a:rPr>
            <a:t> a minimum of first 3 months and a maximum of first 6 months depending on the number of months of financial support for the job.</a:t>
          </a:r>
        </a:p>
        <a:p>
          <a:pPr algn="just">
            <a:lnSpc>
              <a:spcPct val="90000"/>
            </a:lnSpc>
            <a:spcAft>
              <a:spcPct val="35000"/>
            </a:spcAft>
          </a:pPr>
          <a:r>
            <a:rPr lang="en-GB" sz="1600" b="1" noProof="0" dirty="0">
              <a:solidFill>
                <a:schemeClr val="tx1"/>
              </a:solidFill>
              <a:sym typeface="Wingdings 2"/>
            </a:rPr>
            <a:t>After the completion of the mentored orientation, the period of </a:t>
          </a:r>
          <a:r>
            <a:rPr lang="en-GB" sz="1600" b="1" u="sng" noProof="0" dirty="0">
              <a:solidFill>
                <a:schemeClr val="tx1"/>
              </a:solidFill>
              <a:sym typeface="Wingdings 2"/>
            </a:rPr>
            <a:t>work experience</a:t>
          </a:r>
          <a:r>
            <a:rPr lang="en-GB" sz="1600" b="1" u="none" noProof="0" dirty="0">
              <a:solidFill>
                <a:schemeClr val="tx1"/>
              </a:solidFill>
              <a:sym typeface="Wingdings 2"/>
            </a:rPr>
            <a:t> follows</a:t>
          </a:r>
          <a:r>
            <a:rPr lang="en-GB" sz="1600" b="1" noProof="0" dirty="0">
              <a:solidFill>
                <a:schemeClr val="tx1"/>
              </a:solidFill>
              <a:sym typeface="Wingdings 2"/>
            </a:rPr>
            <a:t> which always lasts for 3 months regardless of the duration of the mentored orientation. During the work experience, the mentored employees deepen the practical skills and experience acquired during the mentored orientation. </a:t>
          </a:r>
        </a:p>
        <a:p>
          <a:pPr algn="just">
            <a:lnSpc>
              <a:spcPct val="90000"/>
            </a:lnSpc>
            <a:spcAft>
              <a:spcPct val="35000"/>
            </a:spcAft>
          </a:pPr>
          <a:r>
            <a:rPr lang="en-GB" sz="1600" b="1" noProof="0" dirty="0">
              <a:solidFill>
                <a:schemeClr val="tx1"/>
              </a:solidFill>
              <a:sym typeface="Wingdings 2"/>
            </a:rPr>
            <a:t>This means that the created job can be financially supported:</a:t>
          </a:r>
        </a:p>
        <a:p>
          <a:pPr algn="just">
            <a:lnSpc>
              <a:spcPct val="100000"/>
            </a:lnSpc>
            <a:spcAft>
              <a:spcPts val="0"/>
            </a:spcAft>
          </a:pPr>
          <a:r>
            <a:rPr lang="en-GB" sz="1600" b="1" noProof="0" dirty="0">
              <a:solidFill>
                <a:srgbClr val="1F2610"/>
              </a:solidFill>
            </a:rPr>
            <a:t>For 9 months, of which mentored orientation – 6 months, work experience – 3 months,</a:t>
          </a:r>
        </a:p>
        <a:p>
          <a:pPr algn="just">
            <a:lnSpc>
              <a:spcPct val="100000"/>
            </a:lnSpc>
            <a:spcAft>
              <a:spcPts val="0"/>
            </a:spcAft>
          </a:pPr>
          <a:r>
            <a:rPr lang="en-GB" sz="1600" b="1" noProof="0" dirty="0">
              <a:solidFill>
                <a:srgbClr val="1F2610"/>
              </a:solidFill>
            </a:rPr>
            <a:t>For 8 months, of which mentored orientation – 5 months, work experience – 3 months,</a:t>
          </a:r>
        </a:p>
        <a:p>
          <a:pPr algn="just">
            <a:lnSpc>
              <a:spcPct val="100000"/>
            </a:lnSpc>
            <a:spcAft>
              <a:spcPts val="0"/>
            </a:spcAft>
          </a:pPr>
          <a:r>
            <a:rPr lang="en-GB" sz="1600" b="1" noProof="0" dirty="0">
              <a:solidFill>
                <a:srgbClr val="1F2610"/>
              </a:solidFill>
            </a:rPr>
            <a:t>For 7 months, of which mentored orientation – 4 months, work experience – 3 months,</a:t>
          </a:r>
        </a:p>
        <a:p>
          <a:pPr algn="just">
            <a:lnSpc>
              <a:spcPct val="100000"/>
            </a:lnSpc>
            <a:spcAft>
              <a:spcPts val="0"/>
            </a:spcAft>
          </a:pPr>
          <a:r>
            <a:rPr lang="en-GB" sz="1600" b="1" noProof="0" dirty="0">
              <a:solidFill>
                <a:srgbClr val="1F2610"/>
              </a:solidFill>
            </a:rPr>
            <a:t>For 6 months, of which mentored orientation – 3 months, work experience – 3 months.</a:t>
          </a:r>
        </a:p>
        <a:p>
          <a:pPr algn="just">
            <a:lnSpc>
              <a:spcPct val="90000"/>
            </a:lnSpc>
            <a:spcAft>
              <a:spcPct val="35000"/>
            </a:spcAft>
          </a:pPr>
          <a:endParaRPr lang="en-GB" sz="1600" b="1" noProof="0" dirty="0">
            <a:solidFill>
              <a:srgbClr val="1F2610"/>
            </a:solidFill>
          </a:endParaRPr>
        </a:p>
        <a:p>
          <a:pPr algn="just">
            <a:lnSpc>
              <a:spcPct val="90000"/>
            </a:lnSpc>
            <a:spcAft>
              <a:spcPct val="35000"/>
            </a:spcAft>
          </a:pPr>
          <a:endParaRPr lang="sk-SK" sz="1600" b="1" dirty="0">
            <a:solidFill>
              <a:srgbClr val="1F2610"/>
            </a:solidFill>
          </a:endParaRPr>
        </a:p>
      </dgm:t>
    </dgm:pt>
    <dgm:pt modelId="{4D06095F-0920-49E9-8321-EB03A8C99FE6}" type="sibTrans" cxnId="{E9E77962-D059-461D-B9CB-D3EED15DC0F8}">
      <dgm:prSet custT="1">
        <dgm:style>
          <a:lnRef idx="0">
            <a:schemeClr val="accent3"/>
          </a:lnRef>
          <a:fillRef idx="3">
            <a:schemeClr val="accent3"/>
          </a:fillRef>
          <a:effectRef idx="3">
            <a:schemeClr val="accent3"/>
          </a:effectRef>
          <a:fontRef idx="minor">
            <a:schemeClr val="lt1"/>
          </a:fontRef>
        </dgm:style>
      </dgm:prSet>
      <dgm:spPr/>
      <dgm:t>
        <a:bodyPr/>
        <a:lstStyle/>
        <a:p>
          <a:endParaRPr lang="sk-SK" sz="2400" dirty="0">
            <a:solidFill>
              <a:schemeClr val="accent2">
                <a:lumMod val="40000"/>
                <a:lumOff val="60000"/>
              </a:schemeClr>
            </a:solidFill>
          </a:endParaRPr>
        </a:p>
      </dgm:t>
    </dgm:pt>
    <dgm:pt modelId="{7CD764DF-B4E0-4D19-B49D-223B295A5724}" type="parTrans" cxnId="{E9E77962-D059-461D-B9CB-D3EED15DC0F8}">
      <dgm:prSet/>
      <dgm:spPr/>
      <dgm:t>
        <a:bodyPr/>
        <a:lstStyle/>
        <a:p>
          <a:endParaRPr lang="sk-SK" sz="1800">
            <a:solidFill>
              <a:schemeClr val="accent2">
                <a:lumMod val="40000"/>
                <a:lumOff val="60000"/>
              </a:schemeClr>
            </a:solidFill>
          </a:endParaRPr>
        </a:p>
      </dgm:t>
    </dgm:pt>
    <dgm:pt modelId="{B7679891-5F62-4CB3-A0CC-401ABAB6BBDE}" type="pres">
      <dgm:prSet presAssocID="{B9E2B0CF-E9BE-47B6-8CBE-249663F5DDD7}" presName="outerComposite" presStyleCnt="0">
        <dgm:presLayoutVars>
          <dgm:chMax val="5"/>
          <dgm:dir/>
          <dgm:resizeHandles val="exact"/>
        </dgm:presLayoutVars>
      </dgm:prSet>
      <dgm:spPr/>
    </dgm:pt>
    <dgm:pt modelId="{A15AD848-C18C-4450-AF70-1C910EFB9687}" type="pres">
      <dgm:prSet presAssocID="{B9E2B0CF-E9BE-47B6-8CBE-249663F5DDD7}" presName="dummyMaxCanvas" presStyleCnt="0">
        <dgm:presLayoutVars/>
      </dgm:prSet>
      <dgm:spPr/>
    </dgm:pt>
    <dgm:pt modelId="{7B48F913-E84B-469A-AFD6-B4C2563CB04B}" type="pres">
      <dgm:prSet presAssocID="{B9E2B0CF-E9BE-47B6-8CBE-249663F5DDD7}" presName="OneNode_1" presStyleLbl="node1" presStyleIdx="0" presStyleCnt="1" custScaleY="192592" custLinFactNeighborX="609" custLinFactNeighborY="0">
        <dgm:presLayoutVars>
          <dgm:bulletEnabled val="1"/>
        </dgm:presLayoutVars>
      </dgm:prSet>
      <dgm:spPr/>
    </dgm:pt>
  </dgm:ptLst>
  <dgm:cxnLst>
    <dgm:cxn modelId="{E9E77962-D059-461D-B9CB-D3EED15DC0F8}" srcId="{B9E2B0CF-E9BE-47B6-8CBE-249663F5DDD7}" destId="{1313D3CB-7A08-4FAE-95BA-63B04710CD5C}" srcOrd="0" destOrd="0" parTransId="{7CD764DF-B4E0-4D19-B49D-223B295A5724}" sibTransId="{4D06095F-0920-49E9-8321-EB03A8C99FE6}"/>
    <dgm:cxn modelId="{E5851645-F9FD-4211-843C-7AEF4520E3B2}" type="presOf" srcId="{1313D3CB-7A08-4FAE-95BA-63B04710CD5C}" destId="{7B48F913-E84B-469A-AFD6-B4C2563CB04B}" srcOrd="0" destOrd="0" presId="urn:microsoft.com/office/officeart/2005/8/layout/vProcess5"/>
    <dgm:cxn modelId="{BE68FCE9-5824-49D8-A72F-8C955980B7AB}" type="presOf" srcId="{B9E2B0CF-E9BE-47B6-8CBE-249663F5DDD7}" destId="{B7679891-5F62-4CB3-A0CC-401ABAB6BBDE}" srcOrd="0" destOrd="0" presId="urn:microsoft.com/office/officeart/2005/8/layout/vProcess5"/>
    <dgm:cxn modelId="{8E297F14-4A68-428D-A621-3764611E6CB2}" type="presParOf" srcId="{B7679891-5F62-4CB3-A0CC-401ABAB6BBDE}" destId="{A15AD848-C18C-4450-AF70-1C910EFB9687}" srcOrd="0" destOrd="0" presId="urn:microsoft.com/office/officeart/2005/8/layout/vProcess5"/>
    <dgm:cxn modelId="{09DD8F37-1279-4674-938B-5CAB479A8C94}" type="presParOf" srcId="{B7679891-5F62-4CB3-A0CC-401ABAB6BBDE}" destId="{7B48F913-E84B-469A-AFD6-B4C2563CB04B}" srcOrd="1" destOrd="0" presId="urn:microsoft.com/office/officeart/2005/8/layout/vProcess5"/>
  </dgm:cxnLst>
  <dgm:bg>
    <a:solidFill>
      <a:schemeClr val="accent3">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EA79A8-9446-4932-A305-9C858166453C}"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sk-SK"/>
        </a:p>
      </dgm:t>
    </dgm:pt>
    <dgm:pt modelId="{88CDC304-47F2-4990-8C79-BDE92832FA5E}">
      <dgm:prSet phldrT="[Text]" custT="1">
        <dgm:style>
          <a:lnRef idx="0">
            <a:schemeClr val="accent3"/>
          </a:lnRef>
          <a:fillRef idx="3">
            <a:schemeClr val="accent3"/>
          </a:fillRef>
          <a:effectRef idx="3">
            <a:schemeClr val="accent3"/>
          </a:effectRef>
          <a:fontRef idx="minor">
            <a:schemeClr val="lt1"/>
          </a:fontRef>
        </dgm:style>
      </dgm:prSet>
      <dgm:spPr/>
      <dgm:t>
        <a:bodyPr/>
        <a:lstStyle/>
        <a:p>
          <a:pPr marL="174625" indent="-174625"/>
          <a:r>
            <a:rPr lang="sk-SK" sz="1600" b="1" dirty="0">
              <a:solidFill>
                <a:schemeClr val="tx1"/>
              </a:solidFill>
              <a:latin typeface="Calibri" pitchFamily="34" charset="0"/>
            </a:rPr>
            <a:t>1. </a:t>
          </a:r>
          <a:r>
            <a:rPr lang="en-GB" sz="1600" b="1" noProof="0" dirty="0">
              <a:solidFill>
                <a:schemeClr val="tx1"/>
              </a:solidFill>
              <a:latin typeface="Calibri" pitchFamily="34" charset="0"/>
              <a:ea typeface="Calibri" pitchFamily="34" charset="0"/>
              <a:cs typeface="Times New Roman" pitchFamily="18" charset="0"/>
            </a:rPr>
            <a:t>Financial contribution to cover a part of the total labour cost of the employee who was hired for mentored orientation and work experience</a:t>
          </a:r>
          <a:endParaRPr lang="en-GB" sz="1600" b="1" noProof="0" dirty="0">
            <a:solidFill>
              <a:schemeClr val="tx1"/>
            </a:solidFill>
            <a:latin typeface="Calibri" pitchFamily="34" charset="0"/>
          </a:endParaRPr>
        </a:p>
      </dgm:t>
    </dgm:pt>
    <dgm:pt modelId="{A9A65A38-48A9-4D84-B63F-8C613EEC0AFA}" type="parTrans" cxnId="{F4493056-60F6-4C7B-B2C5-598B3394E6A6}">
      <dgm:prSet/>
      <dgm:spPr/>
      <dgm:t>
        <a:bodyPr/>
        <a:lstStyle/>
        <a:p>
          <a:endParaRPr lang="sk-SK">
            <a:latin typeface="Calibri" panose="020F0502020204030204" pitchFamily="34" charset="0"/>
          </a:endParaRPr>
        </a:p>
      </dgm:t>
    </dgm:pt>
    <dgm:pt modelId="{431A6C80-E704-4D94-8E2E-D9CFAAC8E771}" type="sibTrans" cxnId="{F4493056-60F6-4C7B-B2C5-598B3394E6A6}">
      <dgm:prSet/>
      <dgm:spPr/>
      <dgm:t>
        <a:bodyPr/>
        <a:lstStyle/>
        <a:p>
          <a:endParaRPr lang="sk-SK">
            <a:latin typeface="Calibri" panose="020F0502020204030204" pitchFamily="34" charset="0"/>
          </a:endParaRPr>
        </a:p>
      </dgm:t>
    </dgm:pt>
    <dgm:pt modelId="{3DA340EB-ECCC-4851-8CD7-8AEA5D6078D2}">
      <dgm:prSet phldrT="[Text]" custT="1"/>
      <dgm:spPr/>
      <dgm:t>
        <a:bodyPr/>
        <a:lstStyle/>
        <a:p>
          <a:pPr marL="114300" indent="-114300" algn="just"/>
          <a:r>
            <a:rPr lang="en-GB" sz="1400" b="1" noProof="0" dirty="0">
              <a:latin typeface="Calibri" pitchFamily="34" charset="0"/>
              <a:ea typeface="Calibri" pitchFamily="34" charset="0"/>
              <a:cs typeface="Times New Roman" pitchFamily="18" charset="0"/>
            </a:rPr>
            <a:t>maximum 95 % of the total labour cost of the employee, maximum in the amount of the minimum labour cost for full-time employment or in the amount of ½ of the minimum labour cost for ½ part-time for the relevant year</a:t>
          </a:r>
        </a:p>
      </dgm:t>
    </dgm:pt>
    <dgm:pt modelId="{B7CC6EA7-5C71-4AE3-8D00-F58A94ECC798}" type="parTrans" cxnId="{BC6388F8-9E98-4D18-9300-396F3C09F4CA}">
      <dgm:prSet/>
      <dgm:spPr/>
      <dgm:t>
        <a:bodyPr/>
        <a:lstStyle/>
        <a:p>
          <a:endParaRPr lang="sk-SK">
            <a:latin typeface="Calibri" panose="020F0502020204030204" pitchFamily="34" charset="0"/>
          </a:endParaRPr>
        </a:p>
      </dgm:t>
    </dgm:pt>
    <dgm:pt modelId="{CBCD325A-7565-4F09-99AF-FC83AD814B1D}" type="sibTrans" cxnId="{BC6388F8-9E98-4D18-9300-396F3C09F4CA}">
      <dgm:prSet/>
      <dgm:spPr/>
      <dgm:t>
        <a:bodyPr/>
        <a:lstStyle/>
        <a:p>
          <a:endParaRPr lang="sk-SK">
            <a:latin typeface="Calibri" panose="020F0502020204030204" pitchFamily="34" charset="0"/>
          </a:endParaRPr>
        </a:p>
      </dgm:t>
    </dgm:pt>
    <dgm:pt modelId="{85C8FBE6-9B9E-47B2-9268-1E4E3393DA0C}">
      <dgm:prSet phldrT="[Text]" custT="1">
        <dgm:style>
          <a:lnRef idx="0">
            <a:schemeClr val="accent3"/>
          </a:lnRef>
          <a:fillRef idx="3">
            <a:schemeClr val="accent3"/>
          </a:fillRef>
          <a:effectRef idx="3">
            <a:schemeClr val="accent3"/>
          </a:effectRef>
          <a:fontRef idx="minor">
            <a:schemeClr val="lt1"/>
          </a:fontRef>
        </dgm:style>
      </dgm:prSet>
      <dgm:spPr/>
      <dgm:t>
        <a:bodyPr/>
        <a:lstStyle/>
        <a:p>
          <a:pPr marL="176213" indent="-176213"/>
          <a:r>
            <a:rPr lang="sk-SK" sz="1600" b="1" dirty="0">
              <a:solidFill>
                <a:schemeClr val="tx1"/>
              </a:solidFill>
              <a:latin typeface="Calibri" pitchFamily="34" charset="0"/>
              <a:ea typeface="Calibri" pitchFamily="34" charset="0"/>
              <a:cs typeface="Times New Roman" pitchFamily="18" charset="0"/>
            </a:rPr>
            <a:t>2. </a:t>
          </a:r>
          <a:r>
            <a:rPr lang="en-GB" sz="1600" b="1" noProof="0" dirty="0">
              <a:solidFill>
                <a:schemeClr val="tx1"/>
              </a:solidFill>
              <a:latin typeface="Calibri" pitchFamily="34" charset="0"/>
              <a:ea typeface="Calibri" pitchFamily="34" charset="0"/>
              <a:cs typeface="Times New Roman" pitchFamily="18" charset="0"/>
            </a:rPr>
            <a:t>Financial contribution for mentoring maximum in the amount of 12.5% of the minimum labour cost for the relevant year</a:t>
          </a:r>
          <a:r>
            <a:rPr lang="en-GB" sz="1400" b="1" noProof="0" dirty="0">
              <a:solidFill>
                <a:schemeClr val="tx1"/>
              </a:solidFill>
              <a:latin typeface="Calibri" pitchFamily="34" charset="0"/>
              <a:ea typeface="Calibri" pitchFamily="34" charset="0"/>
              <a:cs typeface="Times New Roman" pitchFamily="18" charset="0"/>
            </a:rPr>
            <a:t> / </a:t>
          </a:r>
          <a:r>
            <a:rPr lang="en-GB" sz="1600" b="1" noProof="0" dirty="0">
              <a:solidFill>
                <a:schemeClr val="tx1"/>
              </a:solidFill>
              <a:latin typeface="Calibri" pitchFamily="34" charset="0"/>
              <a:ea typeface="Calibri" pitchFamily="34" charset="0"/>
              <a:cs typeface="Times New Roman" pitchFamily="18" charset="0"/>
            </a:rPr>
            <a:t>1 mentored employee</a:t>
          </a:r>
        </a:p>
      </dgm:t>
    </dgm:pt>
    <dgm:pt modelId="{618F3186-B58C-4843-898D-06270623FF03}" type="parTrans" cxnId="{9D82BA60-2035-4AF7-B0DF-1159A1CAA583}">
      <dgm:prSet/>
      <dgm:spPr/>
      <dgm:t>
        <a:bodyPr/>
        <a:lstStyle/>
        <a:p>
          <a:endParaRPr lang="sk-SK">
            <a:latin typeface="Calibri" panose="020F0502020204030204" pitchFamily="34" charset="0"/>
          </a:endParaRPr>
        </a:p>
      </dgm:t>
    </dgm:pt>
    <dgm:pt modelId="{01BA68C4-2991-41E1-815A-1B15CFE377E0}" type="sibTrans" cxnId="{9D82BA60-2035-4AF7-B0DF-1159A1CAA583}">
      <dgm:prSet/>
      <dgm:spPr/>
      <dgm:t>
        <a:bodyPr/>
        <a:lstStyle/>
        <a:p>
          <a:endParaRPr lang="sk-SK">
            <a:latin typeface="Calibri" panose="020F0502020204030204" pitchFamily="34" charset="0"/>
          </a:endParaRPr>
        </a:p>
      </dgm:t>
    </dgm:pt>
    <dgm:pt modelId="{D3B22659-3EF8-4E32-A56C-77AEDB1FD6FA}">
      <dgm:prSet phldrT="[Text]" custT="1"/>
      <dgm:spPr/>
      <dgm:t>
        <a:bodyPr/>
        <a:lstStyle/>
        <a:p>
          <a:pPr algn="just"/>
          <a:r>
            <a:rPr lang="en-GB" sz="1400" b="1" noProof="0" dirty="0">
              <a:latin typeface="Calibri" pitchFamily="34" charset="0"/>
              <a:ea typeface="Calibri" pitchFamily="34" charset="0"/>
              <a:cs typeface="Times New Roman" pitchFamily="18" charset="0"/>
            </a:rPr>
            <a:t>for personal protective work equipment, work tools, material used during the mentored orientation, e.g. fabrics for tailors, wood for carpenters, etc.</a:t>
          </a:r>
        </a:p>
      </dgm:t>
    </dgm:pt>
    <dgm:pt modelId="{4441C3E7-FE6C-45E8-8436-012806A55CAC}" type="parTrans" cxnId="{5701291E-5043-4A66-8147-8E9AFEC32098}">
      <dgm:prSet/>
      <dgm:spPr/>
      <dgm:t>
        <a:bodyPr/>
        <a:lstStyle/>
        <a:p>
          <a:endParaRPr lang="sk-SK">
            <a:latin typeface="Calibri" panose="020F0502020204030204" pitchFamily="34" charset="0"/>
          </a:endParaRPr>
        </a:p>
      </dgm:t>
    </dgm:pt>
    <dgm:pt modelId="{038AFB14-3536-4101-8801-787781005439}" type="sibTrans" cxnId="{5701291E-5043-4A66-8147-8E9AFEC32098}">
      <dgm:prSet/>
      <dgm:spPr/>
      <dgm:t>
        <a:bodyPr/>
        <a:lstStyle/>
        <a:p>
          <a:endParaRPr lang="sk-SK">
            <a:latin typeface="Calibri" panose="020F0502020204030204" pitchFamily="34" charset="0"/>
          </a:endParaRPr>
        </a:p>
      </dgm:t>
    </dgm:pt>
    <dgm:pt modelId="{EB9154B3-830D-4588-BA9C-2C3C504F3D11}">
      <dgm:prSet phldrT="[Text]" custT="1"/>
      <dgm:spPr/>
      <dgm:t>
        <a:bodyPr/>
        <a:lstStyle/>
        <a:p>
          <a:pPr algn="just"/>
          <a:r>
            <a:rPr lang="en-GB" sz="1400" b="1" noProof="0" dirty="0">
              <a:latin typeface="Calibri" pitchFamily="34" charset="0"/>
              <a:ea typeface="Calibri" pitchFamily="34" charset="0"/>
              <a:cs typeface="Times New Roman" pitchFamily="18" charset="0"/>
            </a:rPr>
            <a:t>maximum in the amount of 5 % of the total labour cost /</a:t>
          </a:r>
          <a:r>
            <a:rPr lang="sk-SK" sz="1400" b="1" noProof="0" dirty="0">
              <a:latin typeface="Calibri" pitchFamily="34" charset="0"/>
              <a:ea typeface="Calibri" pitchFamily="34" charset="0"/>
              <a:cs typeface="Times New Roman" pitchFamily="18" charset="0"/>
            </a:rPr>
            <a:t> </a:t>
          </a:r>
          <a:r>
            <a:rPr lang="en-GB" sz="1400" b="1" noProof="0" dirty="0">
              <a:latin typeface="Calibri" pitchFamily="34" charset="0"/>
              <a:ea typeface="Calibri" pitchFamily="34" charset="0"/>
              <a:cs typeface="Times New Roman" pitchFamily="18" charset="0"/>
            </a:rPr>
            <a:t>1 mentored employee</a:t>
          </a:r>
        </a:p>
      </dgm:t>
    </dgm:pt>
    <dgm:pt modelId="{B078C10A-FEF6-4529-B890-5D403449806F}" type="parTrans" cxnId="{0E05BE2C-E36A-4D19-BFF0-6D186153C19D}">
      <dgm:prSet/>
      <dgm:spPr/>
      <dgm:t>
        <a:bodyPr/>
        <a:lstStyle/>
        <a:p>
          <a:endParaRPr lang="sk-SK"/>
        </a:p>
      </dgm:t>
    </dgm:pt>
    <dgm:pt modelId="{968E743A-0D6C-4DE3-9FC1-E68F2AA7D747}" type="sibTrans" cxnId="{0E05BE2C-E36A-4D19-BFF0-6D186153C19D}">
      <dgm:prSet/>
      <dgm:spPr/>
      <dgm:t>
        <a:bodyPr/>
        <a:lstStyle/>
        <a:p>
          <a:endParaRPr lang="sk-SK"/>
        </a:p>
      </dgm:t>
    </dgm:pt>
    <dgm:pt modelId="{40A562AA-E3A2-47CA-99D1-2713C7A7512D}">
      <dgm:prSet phldrT="[Text]" custT="1">
        <dgm:style>
          <a:lnRef idx="0">
            <a:schemeClr val="accent3"/>
          </a:lnRef>
          <a:fillRef idx="3">
            <a:schemeClr val="accent3"/>
          </a:fillRef>
          <a:effectRef idx="3">
            <a:schemeClr val="accent3"/>
          </a:effectRef>
          <a:fontRef idx="minor">
            <a:schemeClr val="lt1"/>
          </a:fontRef>
        </dgm:style>
      </dgm:prSet>
      <dgm:spPr/>
      <dgm:t>
        <a:bodyPr/>
        <a:lstStyle/>
        <a:p>
          <a:pPr marL="174625" indent="-174625"/>
          <a:r>
            <a:rPr lang="sk-SK" sz="1400" b="1" dirty="0">
              <a:solidFill>
                <a:schemeClr val="tx1"/>
              </a:solidFill>
              <a:latin typeface="Calibri" panose="020F0502020204030204" pitchFamily="34" charset="0"/>
            </a:rPr>
            <a:t>3. </a:t>
          </a:r>
          <a:r>
            <a:rPr lang="en-GB" sz="1600" b="1" noProof="0" dirty="0">
              <a:solidFill>
                <a:schemeClr val="tx1"/>
              </a:solidFill>
              <a:latin typeface="Calibri" pitchFamily="34" charset="0"/>
              <a:ea typeface="Calibri" pitchFamily="34" charset="0"/>
              <a:cs typeface="Times New Roman" pitchFamily="18" charset="0"/>
            </a:rPr>
            <a:t>Financial contribution to cover a part of necessary costs related to the mentoring and work experience / 1 mentored employee</a:t>
          </a:r>
        </a:p>
      </dgm:t>
    </dgm:pt>
    <dgm:pt modelId="{45DF6BAF-DFE7-41C1-ACAE-C483E48EA54A}" type="sibTrans" cxnId="{B89E0427-6D18-4FB9-AF5C-B4077FCE40BF}">
      <dgm:prSet/>
      <dgm:spPr/>
      <dgm:t>
        <a:bodyPr/>
        <a:lstStyle/>
        <a:p>
          <a:endParaRPr lang="sk-SK">
            <a:latin typeface="Calibri" panose="020F0502020204030204" pitchFamily="34" charset="0"/>
          </a:endParaRPr>
        </a:p>
      </dgm:t>
    </dgm:pt>
    <dgm:pt modelId="{C97990EE-6A58-41D0-AA14-B6BC6A0C815D}" type="parTrans" cxnId="{B89E0427-6D18-4FB9-AF5C-B4077FCE40BF}">
      <dgm:prSet/>
      <dgm:spPr/>
      <dgm:t>
        <a:bodyPr/>
        <a:lstStyle/>
        <a:p>
          <a:endParaRPr lang="sk-SK">
            <a:latin typeface="Calibri" panose="020F0502020204030204" pitchFamily="34" charset="0"/>
          </a:endParaRPr>
        </a:p>
      </dgm:t>
    </dgm:pt>
    <dgm:pt modelId="{63C9ADA6-76FA-4931-B933-C310B069DF91}">
      <dgm:prSet phldrT="[Text]" custT="1"/>
      <dgm:spPr/>
      <dgm:t>
        <a:bodyPr/>
        <a:lstStyle/>
        <a:p>
          <a:pPr marL="114300" indent="-114300" algn="just"/>
          <a:r>
            <a:rPr lang="en-GB" sz="1400" b="1" noProof="0" dirty="0">
              <a:latin typeface="Calibri" pitchFamily="34" charset="0"/>
              <a:ea typeface="Calibri" pitchFamily="34" charset="0"/>
              <a:cs typeface="Times New Roman" pitchFamily="18" charset="0"/>
            </a:rPr>
            <a:t>provided monthly during the mentored orientation and work experience (maximum for 9 months) </a:t>
          </a:r>
        </a:p>
      </dgm:t>
    </dgm:pt>
    <dgm:pt modelId="{7B781D94-0C26-43DE-B48A-0CEE2D9D0B72}" type="parTrans" cxnId="{A2FA413E-6783-4CE2-B9F2-AE4166CF4CBF}">
      <dgm:prSet/>
      <dgm:spPr/>
      <dgm:t>
        <a:bodyPr/>
        <a:lstStyle/>
        <a:p>
          <a:endParaRPr lang="sk-SK"/>
        </a:p>
      </dgm:t>
    </dgm:pt>
    <dgm:pt modelId="{F755984C-2848-43F2-8E02-304223685DBE}" type="sibTrans" cxnId="{A2FA413E-6783-4CE2-B9F2-AE4166CF4CBF}">
      <dgm:prSet/>
      <dgm:spPr/>
      <dgm:t>
        <a:bodyPr/>
        <a:lstStyle/>
        <a:p>
          <a:endParaRPr lang="sk-SK"/>
        </a:p>
      </dgm:t>
    </dgm:pt>
    <dgm:pt modelId="{80A82449-A9F5-464E-BC8E-EFC4699419CB}">
      <dgm:prSet phldrT="[Text]" custT="1"/>
      <dgm:spPr/>
      <dgm:t>
        <a:bodyPr/>
        <a:lstStyle/>
        <a:p>
          <a:pPr algn="just"/>
          <a:r>
            <a:rPr lang="en-GB" sz="1400" b="1" noProof="0" dirty="0">
              <a:latin typeface="Calibri" pitchFamily="34" charset="0"/>
              <a:ea typeface="Calibri" pitchFamily="34" charset="0"/>
              <a:cs typeface="Times New Roman" pitchFamily="18" charset="0"/>
            </a:rPr>
            <a:t>provided one time during the mentored orientation and one time during the work experience</a:t>
          </a:r>
        </a:p>
      </dgm:t>
    </dgm:pt>
    <dgm:pt modelId="{86AF64E7-DFE3-41FB-AFA4-4A4DF62E7CE6}" type="parTrans" cxnId="{6C38E02D-2AF0-4337-842C-78D84A87B2A4}">
      <dgm:prSet/>
      <dgm:spPr/>
      <dgm:t>
        <a:bodyPr/>
        <a:lstStyle/>
        <a:p>
          <a:endParaRPr lang="sk-SK"/>
        </a:p>
      </dgm:t>
    </dgm:pt>
    <dgm:pt modelId="{5B073048-0069-4749-80D9-85BB43F306C6}" type="sibTrans" cxnId="{6C38E02D-2AF0-4337-842C-78D84A87B2A4}">
      <dgm:prSet/>
      <dgm:spPr/>
      <dgm:t>
        <a:bodyPr/>
        <a:lstStyle/>
        <a:p>
          <a:endParaRPr lang="sk-SK"/>
        </a:p>
      </dgm:t>
    </dgm:pt>
    <dgm:pt modelId="{900FB59E-179A-4958-9291-1A38DC1D3533}">
      <dgm:prSet phldrT="[Text]" custT="1"/>
      <dgm:spPr/>
      <dgm:t>
        <a:bodyPr/>
        <a:lstStyle/>
        <a:p>
          <a:pPr algn="just"/>
          <a:r>
            <a:rPr lang="en-GB" sz="1400" b="1" noProof="0" dirty="0">
              <a:solidFill>
                <a:schemeClr val="tx1"/>
              </a:solidFill>
              <a:latin typeface="Calibri" pitchFamily="34" charset="0"/>
              <a:ea typeface="Calibri" pitchFamily="34" charset="0"/>
              <a:cs typeface="Times New Roman" pitchFamily="18" charset="0"/>
            </a:rPr>
            <a:t>provided monthly for every mentor during the mentoring (maximum for 6 months) </a:t>
          </a:r>
          <a:endParaRPr lang="en-GB" sz="1400" b="1" strike="sngStrike" baseline="0" noProof="0" dirty="0">
            <a:solidFill>
              <a:schemeClr val="tx1"/>
            </a:solidFill>
            <a:latin typeface="Calibri" pitchFamily="34" charset="0"/>
            <a:ea typeface="Calibri" pitchFamily="34" charset="0"/>
            <a:cs typeface="Times New Roman" pitchFamily="18" charset="0"/>
          </a:endParaRPr>
        </a:p>
      </dgm:t>
    </dgm:pt>
    <dgm:pt modelId="{60307ADE-2386-460B-B38A-DAF24B163127}" type="parTrans" cxnId="{53C1B133-7F54-423D-865E-DE6D46DE100D}">
      <dgm:prSet/>
      <dgm:spPr/>
      <dgm:t>
        <a:bodyPr/>
        <a:lstStyle/>
        <a:p>
          <a:endParaRPr lang="sk-SK"/>
        </a:p>
      </dgm:t>
    </dgm:pt>
    <dgm:pt modelId="{71D6B965-E3AB-4478-95EA-FF44118AFE6B}" type="sibTrans" cxnId="{53C1B133-7F54-423D-865E-DE6D46DE100D}">
      <dgm:prSet/>
      <dgm:spPr/>
      <dgm:t>
        <a:bodyPr/>
        <a:lstStyle/>
        <a:p>
          <a:endParaRPr lang="sk-SK"/>
        </a:p>
      </dgm:t>
    </dgm:pt>
    <dgm:pt modelId="{3BBA8F16-16D7-4696-A3F9-3D5B23805437}" type="pres">
      <dgm:prSet presAssocID="{3EEA79A8-9446-4932-A305-9C858166453C}" presName="linear" presStyleCnt="0">
        <dgm:presLayoutVars>
          <dgm:animLvl val="lvl"/>
          <dgm:resizeHandles val="exact"/>
        </dgm:presLayoutVars>
      </dgm:prSet>
      <dgm:spPr/>
    </dgm:pt>
    <dgm:pt modelId="{7F284A6E-7E1C-4FA8-AD04-09A34EDDE972}" type="pres">
      <dgm:prSet presAssocID="{88CDC304-47F2-4990-8C79-BDE92832FA5E}" presName="parentText" presStyleLbl="node1" presStyleIdx="0" presStyleCnt="3" custScaleY="73486">
        <dgm:presLayoutVars>
          <dgm:chMax val="0"/>
          <dgm:bulletEnabled val="1"/>
        </dgm:presLayoutVars>
      </dgm:prSet>
      <dgm:spPr/>
    </dgm:pt>
    <dgm:pt modelId="{86928830-227F-4CC4-9677-1B9490903BF7}" type="pres">
      <dgm:prSet presAssocID="{88CDC304-47F2-4990-8C79-BDE92832FA5E}" presName="childText" presStyleLbl="revTx" presStyleIdx="0" presStyleCnt="3" custScaleY="125138">
        <dgm:presLayoutVars>
          <dgm:bulletEnabled val="1"/>
        </dgm:presLayoutVars>
      </dgm:prSet>
      <dgm:spPr/>
    </dgm:pt>
    <dgm:pt modelId="{EE0B0D30-6DD7-4F0F-9687-4BF1C7B7849E}" type="pres">
      <dgm:prSet presAssocID="{85C8FBE6-9B9E-47B2-9268-1E4E3393DA0C}" presName="parentText" presStyleLbl="node1" presStyleIdx="1" presStyleCnt="3" custScaleX="99547" custScaleY="76940" custLinFactNeighborX="0" custLinFactNeighborY="5681">
        <dgm:presLayoutVars>
          <dgm:chMax val="0"/>
          <dgm:bulletEnabled val="1"/>
        </dgm:presLayoutVars>
      </dgm:prSet>
      <dgm:spPr/>
    </dgm:pt>
    <dgm:pt modelId="{C6567672-03C0-4B88-BB69-C88B1459F9F7}" type="pres">
      <dgm:prSet presAssocID="{85C8FBE6-9B9E-47B2-9268-1E4E3393DA0C}" presName="childText" presStyleLbl="revTx" presStyleIdx="1" presStyleCnt="3" custScaleY="91632">
        <dgm:presLayoutVars>
          <dgm:bulletEnabled val="1"/>
        </dgm:presLayoutVars>
      </dgm:prSet>
      <dgm:spPr/>
    </dgm:pt>
    <dgm:pt modelId="{4BF119C3-7CCA-45BB-B8E0-DD7CCB3E1B55}" type="pres">
      <dgm:prSet presAssocID="{40A562AA-E3A2-47CA-99D1-2713C7A7512D}" presName="parentText" presStyleLbl="node1" presStyleIdx="2" presStyleCnt="3" custScaleY="77962" custLinFactNeighborX="-403" custLinFactNeighborY="-21620">
        <dgm:presLayoutVars>
          <dgm:chMax val="0"/>
          <dgm:bulletEnabled val="1"/>
        </dgm:presLayoutVars>
      </dgm:prSet>
      <dgm:spPr/>
    </dgm:pt>
    <dgm:pt modelId="{31877034-BCC1-4CA3-B4E9-18D7E853A66E}" type="pres">
      <dgm:prSet presAssocID="{40A562AA-E3A2-47CA-99D1-2713C7A7512D}" presName="childText" presStyleLbl="revTx" presStyleIdx="2" presStyleCnt="3" custScaleY="120195" custLinFactNeighborY="-14978">
        <dgm:presLayoutVars>
          <dgm:bulletEnabled val="1"/>
        </dgm:presLayoutVars>
      </dgm:prSet>
      <dgm:spPr/>
    </dgm:pt>
  </dgm:ptLst>
  <dgm:cxnLst>
    <dgm:cxn modelId="{6F69D70D-6AEC-459F-9390-A21BD4BBBB82}" type="presOf" srcId="{D3B22659-3EF8-4E32-A56C-77AEDB1FD6FA}" destId="{31877034-BCC1-4CA3-B4E9-18D7E853A66E}" srcOrd="0" destOrd="0" presId="urn:microsoft.com/office/officeart/2005/8/layout/vList2"/>
    <dgm:cxn modelId="{D843FD11-068C-49C6-8316-ACB70FCCE5C0}" type="presOf" srcId="{3EEA79A8-9446-4932-A305-9C858166453C}" destId="{3BBA8F16-16D7-4696-A3F9-3D5B23805437}" srcOrd="0" destOrd="0" presId="urn:microsoft.com/office/officeart/2005/8/layout/vList2"/>
    <dgm:cxn modelId="{7E45F71C-2FC1-4978-9C0B-83C892838339}" type="presOf" srcId="{3DA340EB-ECCC-4851-8CD7-8AEA5D6078D2}" destId="{86928830-227F-4CC4-9677-1B9490903BF7}" srcOrd="0" destOrd="0" presId="urn:microsoft.com/office/officeart/2005/8/layout/vList2"/>
    <dgm:cxn modelId="{5701291E-5043-4A66-8147-8E9AFEC32098}" srcId="{40A562AA-E3A2-47CA-99D1-2713C7A7512D}" destId="{D3B22659-3EF8-4E32-A56C-77AEDB1FD6FA}" srcOrd="0" destOrd="0" parTransId="{4441C3E7-FE6C-45E8-8436-012806A55CAC}" sibTransId="{038AFB14-3536-4101-8801-787781005439}"/>
    <dgm:cxn modelId="{B89E0427-6D18-4FB9-AF5C-B4077FCE40BF}" srcId="{3EEA79A8-9446-4932-A305-9C858166453C}" destId="{40A562AA-E3A2-47CA-99D1-2713C7A7512D}" srcOrd="2" destOrd="0" parTransId="{C97990EE-6A58-41D0-AA14-B6BC6A0C815D}" sibTransId="{45DF6BAF-DFE7-41C1-ACAE-C483E48EA54A}"/>
    <dgm:cxn modelId="{0E05BE2C-E36A-4D19-BFF0-6D186153C19D}" srcId="{40A562AA-E3A2-47CA-99D1-2713C7A7512D}" destId="{EB9154B3-830D-4588-BA9C-2C3C504F3D11}" srcOrd="1" destOrd="0" parTransId="{B078C10A-FEF6-4529-B890-5D403449806F}" sibTransId="{968E743A-0D6C-4DE3-9FC1-E68F2AA7D747}"/>
    <dgm:cxn modelId="{6C38E02D-2AF0-4337-842C-78D84A87B2A4}" srcId="{40A562AA-E3A2-47CA-99D1-2713C7A7512D}" destId="{80A82449-A9F5-464E-BC8E-EFC4699419CB}" srcOrd="2" destOrd="0" parTransId="{86AF64E7-DFE3-41FB-AFA4-4A4DF62E7CE6}" sibTransId="{5B073048-0069-4749-80D9-85BB43F306C6}"/>
    <dgm:cxn modelId="{53C1B133-7F54-423D-865E-DE6D46DE100D}" srcId="{85C8FBE6-9B9E-47B2-9268-1E4E3393DA0C}" destId="{900FB59E-179A-4958-9291-1A38DC1D3533}" srcOrd="0" destOrd="0" parTransId="{60307ADE-2386-460B-B38A-DAF24B163127}" sibTransId="{71D6B965-E3AB-4478-95EA-FF44118AFE6B}"/>
    <dgm:cxn modelId="{A2FA413E-6783-4CE2-B9F2-AE4166CF4CBF}" srcId="{88CDC304-47F2-4990-8C79-BDE92832FA5E}" destId="{63C9ADA6-76FA-4931-B933-C310B069DF91}" srcOrd="1" destOrd="0" parTransId="{7B781D94-0C26-43DE-B48A-0CEE2D9D0B72}" sibTransId="{F755984C-2848-43F2-8E02-304223685DBE}"/>
    <dgm:cxn modelId="{9D82BA60-2035-4AF7-B0DF-1159A1CAA583}" srcId="{3EEA79A8-9446-4932-A305-9C858166453C}" destId="{85C8FBE6-9B9E-47B2-9268-1E4E3393DA0C}" srcOrd="1" destOrd="0" parTransId="{618F3186-B58C-4843-898D-06270623FF03}" sibTransId="{01BA68C4-2991-41E1-815A-1B15CFE377E0}"/>
    <dgm:cxn modelId="{E5458C45-1EE9-4EC8-82FA-D6A877AA1D80}" type="presOf" srcId="{63C9ADA6-76FA-4931-B933-C310B069DF91}" destId="{86928830-227F-4CC4-9677-1B9490903BF7}" srcOrd="0" destOrd="1" presId="urn:microsoft.com/office/officeart/2005/8/layout/vList2"/>
    <dgm:cxn modelId="{F26A0C75-6DE4-498C-A4F9-3B682A66E514}" type="presOf" srcId="{80A82449-A9F5-464E-BC8E-EFC4699419CB}" destId="{31877034-BCC1-4CA3-B4E9-18D7E853A66E}" srcOrd="0" destOrd="2" presId="urn:microsoft.com/office/officeart/2005/8/layout/vList2"/>
    <dgm:cxn modelId="{F4493056-60F6-4C7B-B2C5-598B3394E6A6}" srcId="{3EEA79A8-9446-4932-A305-9C858166453C}" destId="{88CDC304-47F2-4990-8C79-BDE92832FA5E}" srcOrd="0" destOrd="0" parTransId="{A9A65A38-48A9-4D84-B63F-8C613EEC0AFA}" sibTransId="{431A6C80-E704-4D94-8E2E-D9CFAAC8E771}"/>
    <dgm:cxn modelId="{80C12778-B9AC-4424-814F-E04BDEFDE3C2}" type="presOf" srcId="{88CDC304-47F2-4990-8C79-BDE92832FA5E}" destId="{7F284A6E-7E1C-4FA8-AD04-09A34EDDE972}" srcOrd="0" destOrd="0" presId="urn:microsoft.com/office/officeart/2005/8/layout/vList2"/>
    <dgm:cxn modelId="{D9C38380-D79B-4A2A-A7CC-1FE5F0A481F2}" type="presOf" srcId="{40A562AA-E3A2-47CA-99D1-2713C7A7512D}" destId="{4BF119C3-7CCA-45BB-B8E0-DD7CCB3E1B55}" srcOrd="0" destOrd="0" presId="urn:microsoft.com/office/officeart/2005/8/layout/vList2"/>
    <dgm:cxn modelId="{4002028D-B6D7-4734-9463-BDAA6EE290CB}" type="presOf" srcId="{EB9154B3-830D-4588-BA9C-2C3C504F3D11}" destId="{31877034-BCC1-4CA3-B4E9-18D7E853A66E}" srcOrd="0" destOrd="1" presId="urn:microsoft.com/office/officeart/2005/8/layout/vList2"/>
    <dgm:cxn modelId="{A0DF7AA3-D309-4594-9DB9-4D33E609B724}" type="presOf" srcId="{900FB59E-179A-4958-9291-1A38DC1D3533}" destId="{C6567672-03C0-4B88-BB69-C88B1459F9F7}" srcOrd="0" destOrd="0" presId="urn:microsoft.com/office/officeart/2005/8/layout/vList2"/>
    <dgm:cxn modelId="{BC6388F8-9E98-4D18-9300-396F3C09F4CA}" srcId="{88CDC304-47F2-4990-8C79-BDE92832FA5E}" destId="{3DA340EB-ECCC-4851-8CD7-8AEA5D6078D2}" srcOrd="0" destOrd="0" parTransId="{B7CC6EA7-5C71-4AE3-8D00-F58A94ECC798}" sibTransId="{CBCD325A-7565-4F09-99AF-FC83AD814B1D}"/>
    <dgm:cxn modelId="{682B11FC-6D7B-4B22-9687-05883E72DC50}" type="presOf" srcId="{85C8FBE6-9B9E-47B2-9268-1E4E3393DA0C}" destId="{EE0B0D30-6DD7-4F0F-9687-4BF1C7B7849E}" srcOrd="0" destOrd="0" presId="urn:microsoft.com/office/officeart/2005/8/layout/vList2"/>
    <dgm:cxn modelId="{E300D8C6-7869-4949-9102-C302E6856329}" type="presParOf" srcId="{3BBA8F16-16D7-4696-A3F9-3D5B23805437}" destId="{7F284A6E-7E1C-4FA8-AD04-09A34EDDE972}" srcOrd="0" destOrd="0" presId="urn:microsoft.com/office/officeart/2005/8/layout/vList2"/>
    <dgm:cxn modelId="{902ABD08-8D3C-4E71-8DEF-92715518D5E4}" type="presParOf" srcId="{3BBA8F16-16D7-4696-A3F9-3D5B23805437}" destId="{86928830-227F-4CC4-9677-1B9490903BF7}" srcOrd="1" destOrd="0" presId="urn:microsoft.com/office/officeart/2005/8/layout/vList2"/>
    <dgm:cxn modelId="{376B1954-8351-4D74-B03C-EBB33F88F804}" type="presParOf" srcId="{3BBA8F16-16D7-4696-A3F9-3D5B23805437}" destId="{EE0B0D30-6DD7-4F0F-9687-4BF1C7B7849E}" srcOrd="2" destOrd="0" presId="urn:microsoft.com/office/officeart/2005/8/layout/vList2"/>
    <dgm:cxn modelId="{6E7B9756-E11C-4AC1-984F-D904177098D6}" type="presParOf" srcId="{3BBA8F16-16D7-4696-A3F9-3D5B23805437}" destId="{C6567672-03C0-4B88-BB69-C88B1459F9F7}" srcOrd="3" destOrd="0" presId="urn:microsoft.com/office/officeart/2005/8/layout/vList2"/>
    <dgm:cxn modelId="{4DF0A1A0-BF53-4856-90AB-13780831A7FB}" type="presParOf" srcId="{3BBA8F16-16D7-4696-A3F9-3D5B23805437}" destId="{4BF119C3-7CCA-45BB-B8E0-DD7CCB3E1B55}" srcOrd="4" destOrd="0" presId="urn:microsoft.com/office/officeart/2005/8/layout/vList2"/>
    <dgm:cxn modelId="{576619C9-AD49-4DAE-B6E6-35A3B48560F9}" type="presParOf" srcId="{3BBA8F16-16D7-4696-A3F9-3D5B23805437}" destId="{31877034-BCC1-4CA3-B4E9-18D7E853A66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EA79A8-9446-4932-A305-9C858166453C}" type="doc">
      <dgm:prSet loTypeId="urn:microsoft.com/office/officeart/2005/8/layout/vList2" loCatId="list" qsTypeId="urn:microsoft.com/office/officeart/2005/8/quickstyle/3d3" qsCatId="3D" csTypeId="urn:microsoft.com/office/officeart/2005/8/colors/accent3_2" csCatId="accent3" phldr="1"/>
      <dgm:spPr/>
      <dgm:t>
        <a:bodyPr/>
        <a:lstStyle/>
        <a:p>
          <a:endParaRPr lang="sk-SK"/>
        </a:p>
      </dgm:t>
    </dgm:pt>
    <dgm:pt modelId="{88CDC304-47F2-4990-8C79-BDE92832FA5E}">
      <dgm:prSet phldrT="[Text]" custT="1"/>
      <dgm:spPr/>
      <dgm:t>
        <a:bodyPr/>
        <a:lstStyle/>
        <a:p>
          <a:pPr marL="174625" indent="-174625"/>
          <a:r>
            <a:rPr lang="sk-SK" sz="1600" b="1" dirty="0">
              <a:solidFill>
                <a:schemeClr val="tx1"/>
              </a:solidFill>
              <a:latin typeface="Calibri" pitchFamily="34" charset="0"/>
            </a:rPr>
            <a:t>1</a:t>
          </a:r>
          <a:r>
            <a:rPr lang="en-GB" sz="1600" b="1" noProof="0" dirty="0">
              <a:solidFill>
                <a:schemeClr val="tx1"/>
              </a:solidFill>
              <a:latin typeface="Calibri" pitchFamily="34" charset="0"/>
            </a:rPr>
            <a:t>. A total of 4,199 jobseekers participated in the national project for mentored orientation and work experience</a:t>
          </a:r>
        </a:p>
      </dgm:t>
    </dgm:pt>
    <dgm:pt modelId="{A9A65A38-48A9-4D84-B63F-8C613EEC0AFA}" type="parTrans" cxnId="{F4493056-60F6-4C7B-B2C5-598B3394E6A6}">
      <dgm:prSet/>
      <dgm:spPr/>
      <dgm:t>
        <a:bodyPr/>
        <a:lstStyle/>
        <a:p>
          <a:endParaRPr lang="sk-SK">
            <a:latin typeface="Calibri" panose="020F0502020204030204" pitchFamily="34" charset="0"/>
          </a:endParaRPr>
        </a:p>
      </dgm:t>
    </dgm:pt>
    <dgm:pt modelId="{431A6C80-E704-4D94-8E2E-D9CFAAC8E771}" type="sibTrans" cxnId="{F4493056-60F6-4C7B-B2C5-598B3394E6A6}">
      <dgm:prSet/>
      <dgm:spPr/>
      <dgm:t>
        <a:bodyPr/>
        <a:lstStyle/>
        <a:p>
          <a:endParaRPr lang="sk-SK">
            <a:latin typeface="Calibri" panose="020F0502020204030204" pitchFamily="34" charset="0"/>
          </a:endParaRPr>
        </a:p>
      </dgm:t>
    </dgm:pt>
    <dgm:pt modelId="{3DA340EB-ECCC-4851-8CD7-8AEA5D6078D2}">
      <dgm:prSet phldrT="[Text]" custT="1"/>
      <dgm:spPr/>
      <dgm:t>
        <a:bodyPr/>
        <a:lstStyle/>
        <a:p>
          <a:pPr marL="114300" indent="-114300" algn="just"/>
          <a:endParaRPr lang="sk-SK" sz="1400" b="1" u="none" dirty="0">
            <a:latin typeface="Calibri" pitchFamily="34" charset="0"/>
          </a:endParaRPr>
        </a:p>
      </dgm:t>
    </dgm:pt>
    <dgm:pt modelId="{B7CC6EA7-5C71-4AE3-8D00-F58A94ECC798}" type="parTrans" cxnId="{BC6388F8-9E98-4D18-9300-396F3C09F4CA}">
      <dgm:prSet/>
      <dgm:spPr/>
      <dgm:t>
        <a:bodyPr/>
        <a:lstStyle/>
        <a:p>
          <a:endParaRPr lang="sk-SK">
            <a:latin typeface="Calibri" panose="020F0502020204030204" pitchFamily="34" charset="0"/>
          </a:endParaRPr>
        </a:p>
      </dgm:t>
    </dgm:pt>
    <dgm:pt modelId="{CBCD325A-7565-4F09-99AF-FC83AD814B1D}" type="sibTrans" cxnId="{BC6388F8-9E98-4D18-9300-396F3C09F4CA}">
      <dgm:prSet/>
      <dgm:spPr/>
      <dgm:t>
        <a:bodyPr/>
        <a:lstStyle/>
        <a:p>
          <a:endParaRPr lang="sk-SK">
            <a:latin typeface="Calibri" panose="020F0502020204030204" pitchFamily="34" charset="0"/>
          </a:endParaRPr>
        </a:p>
      </dgm:t>
    </dgm:pt>
    <dgm:pt modelId="{85C8FBE6-9B9E-47B2-9268-1E4E3393DA0C}">
      <dgm:prSet phldrT="[Text]" custT="1"/>
      <dgm:spPr/>
      <dgm:t>
        <a:bodyPr/>
        <a:lstStyle/>
        <a:p>
          <a:pPr marL="176213" indent="-176213"/>
          <a:r>
            <a:rPr lang="en-GB" sz="1600" b="1" noProof="0" dirty="0">
              <a:solidFill>
                <a:schemeClr val="tx1"/>
              </a:solidFill>
              <a:latin typeface="Calibri" pitchFamily="34" charset="0"/>
              <a:ea typeface="Calibri" pitchFamily="34" charset="0"/>
              <a:cs typeface="Times New Roman" pitchFamily="18" charset="0"/>
            </a:rPr>
            <a:t>2. The mentored orientation and work experience was completed by all 4,199 jobseekers.</a:t>
          </a:r>
        </a:p>
      </dgm:t>
    </dgm:pt>
    <dgm:pt modelId="{618F3186-B58C-4843-898D-06270623FF03}" type="parTrans" cxnId="{9D82BA60-2035-4AF7-B0DF-1159A1CAA583}">
      <dgm:prSet/>
      <dgm:spPr/>
      <dgm:t>
        <a:bodyPr/>
        <a:lstStyle/>
        <a:p>
          <a:endParaRPr lang="sk-SK">
            <a:latin typeface="Calibri" panose="020F0502020204030204" pitchFamily="34" charset="0"/>
          </a:endParaRPr>
        </a:p>
      </dgm:t>
    </dgm:pt>
    <dgm:pt modelId="{01BA68C4-2991-41E1-815A-1B15CFE377E0}" type="sibTrans" cxnId="{9D82BA60-2035-4AF7-B0DF-1159A1CAA583}">
      <dgm:prSet/>
      <dgm:spPr/>
      <dgm:t>
        <a:bodyPr/>
        <a:lstStyle/>
        <a:p>
          <a:endParaRPr lang="sk-SK">
            <a:latin typeface="Calibri" panose="020F0502020204030204" pitchFamily="34" charset="0"/>
          </a:endParaRPr>
        </a:p>
      </dgm:t>
    </dgm:pt>
    <dgm:pt modelId="{D3B22659-3EF8-4E32-A56C-77AEDB1FD6FA}">
      <dgm:prSet phldrT="[Text]" custT="1"/>
      <dgm:spPr/>
      <dgm:t>
        <a:bodyPr/>
        <a:lstStyle/>
        <a:p>
          <a:pPr algn="just"/>
          <a:endParaRPr lang="sk-SK" sz="1400" b="1" dirty="0">
            <a:latin typeface="Calibri" pitchFamily="34" charset="0"/>
            <a:ea typeface="Calibri" pitchFamily="34" charset="0"/>
            <a:cs typeface="Times New Roman" pitchFamily="18" charset="0"/>
          </a:endParaRPr>
        </a:p>
      </dgm:t>
    </dgm:pt>
    <dgm:pt modelId="{4441C3E7-FE6C-45E8-8436-012806A55CAC}" type="parTrans" cxnId="{5701291E-5043-4A66-8147-8E9AFEC32098}">
      <dgm:prSet/>
      <dgm:spPr/>
      <dgm:t>
        <a:bodyPr/>
        <a:lstStyle/>
        <a:p>
          <a:endParaRPr lang="sk-SK">
            <a:latin typeface="Calibri" panose="020F0502020204030204" pitchFamily="34" charset="0"/>
          </a:endParaRPr>
        </a:p>
      </dgm:t>
    </dgm:pt>
    <dgm:pt modelId="{038AFB14-3536-4101-8801-787781005439}" type="sibTrans" cxnId="{5701291E-5043-4A66-8147-8E9AFEC32098}">
      <dgm:prSet/>
      <dgm:spPr/>
      <dgm:t>
        <a:bodyPr/>
        <a:lstStyle/>
        <a:p>
          <a:endParaRPr lang="sk-SK">
            <a:latin typeface="Calibri" panose="020F0502020204030204" pitchFamily="34" charset="0"/>
          </a:endParaRPr>
        </a:p>
      </dgm:t>
    </dgm:pt>
    <dgm:pt modelId="{D53283BE-17AC-4B51-82BB-E8F63339E9D0}">
      <dgm:prSet phldrT="[Text]" custT="1"/>
      <dgm:spPr/>
      <dgm:t>
        <a:bodyPr/>
        <a:lstStyle/>
        <a:p>
          <a:pPr algn="just"/>
          <a:endParaRPr lang="sk-SK" sz="1400" b="1" strike="sngStrike" baseline="0" dirty="0">
            <a:solidFill>
              <a:schemeClr val="tx1"/>
            </a:solidFill>
            <a:latin typeface="Calibri" pitchFamily="34" charset="0"/>
            <a:ea typeface="Calibri" pitchFamily="34" charset="0"/>
            <a:cs typeface="Times New Roman" pitchFamily="18" charset="0"/>
          </a:endParaRPr>
        </a:p>
      </dgm:t>
    </dgm:pt>
    <dgm:pt modelId="{7E635B48-5FDE-4828-B078-8E897E10C076}" type="parTrans" cxnId="{9F5EFBEB-60DA-4841-868C-AE372DC3E7F4}">
      <dgm:prSet/>
      <dgm:spPr/>
      <dgm:t>
        <a:bodyPr/>
        <a:lstStyle/>
        <a:p>
          <a:endParaRPr lang="sk-SK"/>
        </a:p>
      </dgm:t>
    </dgm:pt>
    <dgm:pt modelId="{8E1C7989-958F-4AE0-82E1-8130CEF892E8}" type="sibTrans" cxnId="{9F5EFBEB-60DA-4841-868C-AE372DC3E7F4}">
      <dgm:prSet/>
      <dgm:spPr/>
      <dgm:t>
        <a:bodyPr/>
        <a:lstStyle/>
        <a:p>
          <a:endParaRPr lang="sk-SK"/>
        </a:p>
      </dgm:t>
    </dgm:pt>
    <dgm:pt modelId="{40A562AA-E3A2-47CA-99D1-2713C7A7512D}">
      <dgm:prSet phldrT="[Text]" custT="1"/>
      <dgm:spPr/>
      <dgm:t>
        <a:bodyPr/>
        <a:lstStyle/>
        <a:p>
          <a:pPr marL="174625" indent="-174625"/>
          <a:r>
            <a:rPr lang="en-GB" sz="1400" b="1" noProof="0" dirty="0">
              <a:solidFill>
                <a:schemeClr val="tx1"/>
              </a:solidFill>
              <a:latin typeface="Calibri" panose="020F0502020204030204" pitchFamily="34" charset="0"/>
            </a:rPr>
            <a:t>3</a:t>
          </a:r>
          <a:r>
            <a:rPr lang="en-GB" sz="1600" b="1" noProof="0" dirty="0">
              <a:solidFill>
                <a:schemeClr val="tx1"/>
              </a:solidFill>
              <a:latin typeface="Calibri" panose="020F0502020204030204" pitchFamily="34" charset="0"/>
            </a:rPr>
            <a:t>. Within 6 months from the completion of the mentored orientation and work experience, 2,449 jobseekers stayed on the labour market, which is a 58.33% success rate.</a:t>
          </a:r>
          <a:endParaRPr lang="en-GB" sz="1600" b="1" noProof="0" dirty="0">
            <a:solidFill>
              <a:schemeClr val="tx1"/>
            </a:solidFill>
            <a:latin typeface="Calibri" pitchFamily="34" charset="0"/>
            <a:ea typeface="Calibri" pitchFamily="34" charset="0"/>
            <a:cs typeface="Times New Roman" pitchFamily="18" charset="0"/>
          </a:endParaRPr>
        </a:p>
      </dgm:t>
    </dgm:pt>
    <dgm:pt modelId="{45DF6BAF-DFE7-41C1-ACAE-C483E48EA54A}" type="sibTrans" cxnId="{B89E0427-6D18-4FB9-AF5C-B4077FCE40BF}">
      <dgm:prSet/>
      <dgm:spPr/>
      <dgm:t>
        <a:bodyPr/>
        <a:lstStyle/>
        <a:p>
          <a:endParaRPr lang="sk-SK">
            <a:latin typeface="Calibri" panose="020F0502020204030204" pitchFamily="34" charset="0"/>
          </a:endParaRPr>
        </a:p>
      </dgm:t>
    </dgm:pt>
    <dgm:pt modelId="{C97990EE-6A58-41D0-AA14-B6BC6A0C815D}" type="parTrans" cxnId="{B89E0427-6D18-4FB9-AF5C-B4077FCE40BF}">
      <dgm:prSet/>
      <dgm:spPr/>
      <dgm:t>
        <a:bodyPr/>
        <a:lstStyle/>
        <a:p>
          <a:endParaRPr lang="sk-SK">
            <a:latin typeface="Calibri" panose="020F0502020204030204" pitchFamily="34" charset="0"/>
          </a:endParaRPr>
        </a:p>
      </dgm:t>
    </dgm:pt>
    <dgm:pt modelId="{3BBA8F16-16D7-4696-A3F9-3D5B23805437}" type="pres">
      <dgm:prSet presAssocID="{3EEA79A8-9446-4932-A305-9C858166453C}" presName="linear" presStyleCnt="0">
        <dgm:presLayoutVars>
          <dgm:animLvl val="lvl"/>
          <dgm:resizeHandles val="exact"/>
        </dgm:presLayoutVars>
      </dgm:prSet>
      <dgm:spPr/>
    </dgm:pt>
    <dgm:pt modelId="{7F284A6E-7E1C-4FA8-AD04-09A34EDDE972}" type="pres">
      <dgm:prSet presAssocID="{88CDC304-47F2-4990-8C79-BDE92832FA5E}" presName="parentText" presStyleLbl="node1" presStyleIdx="0" presStyleCnt="3" custScaleY="132737" custLinFactNeighborY="9955">
        <dgm:presLayoutVars>
          <dgm:chMax val="0"/>
          <dgm:bulletEnabled val="1"/>
        </dgm:presLayoutVars>
      </dgm:prSet>
      <dgm:spPr/>
    </dgm:pt>
    <dgm:pt modelId="{86928830-227F-4CC4-9677-1B9490903BF7}" type="pres">
      <dgm:prSet presAssocID="{88CDC304-47F2-4990-8C79-BDE92832FA5E}" presName="childText" presStyleLbl="revTx" presStyleIdx="0" presStyleCnt="3">
        <dgm:presLayoutVars>
          <dgm:bulletEnabled val="1"/>
        </dgm:presLayoutVars>
      </dgm:prSet>
      <dgm:spPr/>
    </dgm:pt>
    <dgm:pt modelId="{EE0B0D30-6DD7-4F0F-9687-4BF1C7B7849E}" type="pres">
      <dgm:prSet presAssocID="{85C8FBE6-9B9E-47B2-9268-1E4E3393DA0C}" presName="parentText" presStyleLbl="node1" presStyleIdx="1" presStyleCnt="3" custScaleY="63553">
        <dgm:presLayoutVars>
          <dgm:chMax val="0"/>
          <dgm:bulletEnabled val="1"/>
        </dgm:presLayoutVars>
      </dgm:prSet>
      <dgm:spPr/>
    </dgm:pt>
    <dgm:pt modelId="{C6567672-03C0-4B88-BB69-C88B1459F9F7}" type="pres">
      <dgm:prSet presAssocID="{85C8FBE6-9B9E-47B2-9268-1E4E3393DA0C}" presName="childText" presStyleLbl="revTx" presStyleIdx="1" presStyleCnt="3">
        <dgm:presLayoutVars>
          <dgm:bulletEnabled val="1"/>
        </dgm:presLayoutVars>
      </dgm:prSet>
      <dgm:spPr/>
    </dgm:pt>
    <dgm:pt modelId="{4BF119C3-7CCA-45BB-B8E0-DD7CCB3E1B55}" type="pres">
      <dgm:prSet presAssocID="{40A562AA-E3A2-47CA-99D1-2713C7A7512D}" presName="parentText" presStyleLbl="node1" presStyleIdx="2" presStyleCnt="3" custScaleY="66890" custLinFactNeighborX="282" custLinFactNeighborY="-15702">
        <dgm:presLayoutVars>
          <dgm:chMax val="0"/>
          <dgm:bulletEnabled val="1"/>
        </dgm:presLayoutVars>
      </dgm:prSet>
      <dgm:spPr/>
    </dgm:pt>
    <dgm:pt modelId="{31877034-BCC1-4CA3-B4E9-18D7E853A66E}" type="pres">
      <dgm:prSet presAssocID="{40A562AA-E3A2-47CA-99D1-2713C7A7512D}" presName="childText" presStyleLbl="revTx" presStyleIdx="2" presStyleCnt="3" custScaleY="120195" custLinFactNeighborY="-14978">
        <dgm:presLayoutVars>
          <dgm:bulletEnabled val="1"/>
        </dgm:presLayoutVars>
      </dgm:prSet>
      <dgm:spPr/>
    </dgm:pt>
  </dgm:ptLst>
  <dgm:cxnLst>
    <dgm:cxn modelId="{6F69D70D-6AEC-459F-9390-A21BD4BBBB82}" type="presOf" srcId="{D3B22659-3EF8-4E32-A56C-77AEDB1FD6FA}" destId="{31877034-BCC1-4CA3-B4E9-18D7E853A66E}" srcOrd="0" destOrd="0" presId="urn:microsoft.com/office/officeart/2005/8/layout/vList2"/>
    <dgm:cxn modelId="{D843FD11-068C-49C6-8316-ACB70FCCE5C0}" type="presOf" srcId="{3EEA79A8-9446-4932-A305-9C858166453C}" destId="{3BBA8F16-16D7-4696-A3F9-3D5B23805437}" srcOrd="0" destOrd="0" presId="urn:microsoft.com/office/officeart/2005/8/layout/vList2"/>
    <dgm:cxn modelId="{7E45F71C-2FC1-4978-9C0B-83C892838339}" type="presOf" srcId="{3DA340EB-ECCC-4851-8CD7-8AEA5D6078D2}" destId="{86928830-227F-4CC4-9677-1B9490903BF7}" srcOrd="0" destOrd="0" presId="urn:microsoft.com/office/officeart/2005/8/layout/vList2"/>
    <dgm:cxn modelId="{5701291E-5043-4A66-8147-8E9AFEC32098}" srcId="{40A562AA-E3A2-47CA-99D1-2713C7A7512D}" destId="{D3B22659-3EF8-4E32-A56C-77AEDB1FD6FA}" srcOrd="0" destOrd="0" parTransId="{4441C3E7-FE6C-45E8-8436-012806A55CAC}" sibTransId="{038AFB14-3536-4101-8801-787781005439}"/>
    <dgm:cxn modelId="{B89E0427-6D18-4FB9-AF5C-B4077FCE40BF}" srcId="{3EEA79A8-9446-4932-A305-9C858166453C}" destId="{40A562AA-E3A2-47CA-99D1-2713C7A7512D}" srcOrd="2" destOrd="0" parTransId="{C97990EE-6A58-41D0-AA14-B6BC6A0C815D}" sibTransId="{45DF6BAF-DFE7-41C1-ACAE-C483E48EA54A}"/>
    <dgm:cxn modelId="{7C49D25D-02FF-4444-A5DE-24182D863415}" type="presOf" srcId="{D53283BE-17AC-4B51-82BB-E8F63339E9D0}" destId="{C6567672-03C0-4B88-BB69-C88B1459F9F7}" srcOrd="0" destOrd="0" presId="urn:microsoft.com/office/officeart/2005/8/layout/vList2"/>
    <dgm:cxn modelId="{9D82BA60-2035-4AF7-B0DF-1159A1CAA583}" srcId="{3EEA79A8-9446-4932-A305-9C858166453C}" destId="{85C8FBE6-9B9E-47B2-9268-1E4E3393DA0C}" srcOrd="1" destOrd="0" parTransId="{618F3186-B58C-4843-898D-06270623FF03}" sibTransId="{01BA68C4-2991-41E1-815A-1B15CFE377E0}"/>
    <dgm:cxn modelId="{F4493056-60F6-4C7B-B2C5-598B3394E6A6}" srcId="{3EEA79A8-9446-4932-A305-9C858166453C}" destId="{88CDC304-47F2-4990-8C79-BDE92832FA5E}" srcOrd="0" destOrd="0" parTransId="{A9A65A38-48A9-4D84-B63F-8C613EEC0AFA}" sibTransId="{431A6C80-E704-4D94-8E2E-D9CFAAC8E771}"/>
    <dgm:cxn modelId="{80C12778-B9AC-4424-814F-E04BDEFDE3C2}" type="presOf" srcId="{88CDC304-47F2-4990-8C79-BDE92832FA5E}" destId="{7F284A6E-7E1C-4FA8-AD04-09A34EDDE972}" srcOrd="0" destOrd="0" presId="urn:microsoft.com/office/officeart/2005/8/layout/vList2"/>
    <dgm:cxn modelId="{D9C38380-D79B-4A2A-A7CC-1FE5F0A481F2}" type="presOf" srcId="{40A562AA-E3A2-47CA-99D1-2713C7A7512D}" destId="{4BF119C3-7CCA-45BB-B8E0-DD7CCB3E1B55}" srcOrd="0" destOrd="0" presId="urn:microsoft.com/office/officeart/2005/8/layout/vList2"/>
    <dgm:cxn modelId="{9F5EFBEB-60DA-4841-868C-AE372DC3E7F4}" srcId="{85C8FBE6-9B9E-47B2-9268-1E4E3393DA0C}" destId="{D53283BE-17AC-4B51-82BB-E8F63339E9D0}" srcOrd="0" destOrd="0" parTransId="{7E635B48-5FDE-4828-B078-8E897E10C076}" sibTransId="{8E1C7989-958F-4AE0-82E1-8130CEF892E8}"/>
    <dgm:cxn modelId="{BC6388F8-9E98-4D18-9300-396F3C09F4CA}" srcId="{88CDC304-47F2-4990-8C79-BDE92832FA5E}" destId="{3DA340EB-ECCC-4851-8CD7-8AEA5D6078D2}" srcOrd="0" destOrd="0" parTransId="{B7CC6EA7-5C71-4AE3-8D00-F58A94ECC798}" sibTransId="{CBCD325A-7565-4F09-99AF-FC83AD814B1D}"/>
    <dgm:cxn modelId="{682B11FC-6D7B-4B22-9687-05883E72DC50}" type="presOf" srcId="{85C8FBE6-9B9E-47B2-9268-1E4E3393DA0C}" destId="{EE0B0D30-6DD7-4F0F-9687-4BF1C7B7849E}" srcOrd="0" destOrd="0" presId="urn:microsoft.com/office/officeart/2005/8/layout/vList2"/>
    <dgm:cxn modelId="{E300D8C6-7869-4949-9102-C302E6856329}" type="presParOf" srcId="{3BBA8F16-16D7-4696-A3F9-3D5B23805437}" destId="{7F284A6E-7E1C-4FA8-AD04-09A34EDDE972}" srcOrd="0" destOrd="0" presId="urn:microsoft.com/office/officeart/2005/8/layout/vList2"/>
    <dgm:cxn modelId="{902ABD08-8D3C-4E71-8DEF-92715518D5E4}" type="presParOf" srcId="{3BBA8F16-16D7-4696-A3F9-3D5B23805437}" destId="{86928830-227F-4CC4-9677-1B9490903BF7}" srcOrd="1" destOrd="0" presId="urn:microsoft.com/office/officeart/2005/8/layout/vList2"/>
    <dgm:cxn modelId="{376B1954-8351-4D74-B03C-EBB33F88F804}" type="presParOf" srcId="{3BBA8F16-16D7-4696-A3F9-3D5B23805437}" destId="{EE0B0D30-6DD7-4F0F-9687-4BF1C7B7849E}" srcOrd="2" destOrd="0" presId="urn:microsoft.com/office/officeart/2005/8/layout/vList2"/>
    <dgm:cxn modelId="{6E7B9756-E11C-4AC1-984F-D904177098D6}" type="presParOf" srcId="{3BBA8F16-16D7-4696-A3F9-3D5B23805437}" destId="{C6567672-03C0-4B88-BB69-C88B1459F9F7}" srcOrd="3" destOrd="0" presId="urn:microsoft.com/office/officeart/2005/8/layout/vList2"/>
    <dgm:cxn modelId="{4DF0A1A0-BF53-4856-90AB-13780831A7FB}" type="presParOf" srcId="{3BBA8F16-16D7-4696-A3F9-3D5B23805437}" destId="{4BF119C3-7CCA-45BB-B8E0-DD7CCB3E1B55}" srcOrd="4" destOrd="0" presId="urn:microsoft.com/office/officeart/2005/8/layout/vList2"/>
    <dgm:cxn modelId="{576619C9-AD49-4DAE-B6E6-35A3B48560F9}" type="presParOf" srcId="{3BBA8F16-16D7-4696-A3F9-3D5B23805437}" destId="{31877034-BCC1-4CA3-B4E9-18D7E853A66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5BBED-04AF-49F0-973B-09874D016E7E}">
      <dsp:nvSpPr>
        <dsp:cNvPr id="0" name=""/>
        <dsp:cNvSpPr/>
      </dsp:nvSpPr>
      <dsp:spPr>
        <a:xfrm>
          <a:off x="0" y="310679"/>
          <a:ext cx="8064896" cy="9450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16560" rIns="625926" bIns="177800" numCol="1" spcCol="1270" anchor="t" anchorCtr="0">
          <a:noAutofit/>
        </a:bodyPr>
        <a:lstStyle/>
        <a:p>
          <a:pPr marL="228600" lvl="1" indent="-228600" algn="l" defTabSz="1111250">
            <a:lnSpc>
              <a:spcPct val="90000"/>
            </a:lnSpc>
            <a:spcBef>
              <a:spcPct val="0"/>
            </a:spcBef>
            <a:spcAft>
              <a:spcPct val="15000"/>
            </a:spcAft>
            <a:buChar char="•"/>
          </a:pPr>
          <a:r>
            <a:rPr lang="sk-SK" sz="2500" b="1" kern="1200" dirty="0">
              <a:solidFill>
                <a:schemeClr val="tx1"/>
              </a:solidFill>
              <a:effectLst>
                <a:outerShdw blurRad="50800" dist="38100" algn="tr" rotWithShape="0">
                  <a:prstClr val="black">
                    <a:alpha val="40000"/>
                  </a:prstClr>
                </a:outerShdw>
              </a:effectLst>
              <a:latin typeface="+mj-lt"/>
              <a:cs typeface="Arial" pitchFamily="34" charset="0"/>
            </a:rPr>
            <a:t>21 August, 2019 – </a:t>
          </a:r>
          <a:r>
            <a:rPr lang="en-GB" sz="2500" b="1" kern="1200" noProof="0" dirty="0">
              <a:solidFill>
                <a:schemeClr val="tx1"/>
              </a:solidFill>
              <a:effectLst>
                <a:outerShdw blurRad="50800" dist="38100" algn="tr" rotWithShape="0">
                  <a:prstClr val="black">
                    <a:alpha val="40000"/>
                  </a:prstClr>
                </a:outerShdw>
              </a:effectLst>
              <a:latin typeface="+mj-lt"/>
              <a:cs typeface="Arial" pitchFamily="34" charset="0"/>
            </a:rPr>
            <a:t>31 July</a:t>
          </a:r>
          <a:r>
            <a:rPr lang="sk-SK" sz="2500" b="1" kern="1200" dirty="0">
              <a:solidFill>
                <a:schemeClr val="tx1"/>
              </a:solidFill>
              <a:effectLst>
                <a:outerShdw blurRad="50800" dist="38100" algn="tr" rotWithShape="0">
                  <a:prstClr val="black">
                    <a:alpha val="40000"/>
                  </a:prstClr>
                </a:outerShdw>
              </a:effectLst>
              <a:latin typeface="+mj-lt"/>
              <a:cs typeface="Arial" pitchFamily="34" charset="0"/>
            </a:rPr>
            <a:t>, 2023</a:t>
          </a:r>
          <a:endParaRPr lang="sk-SK" sz="2500" b="1" kern="1200" dirty="0"/>
        </a:p>
      </dsp:txBody>
      <dsp:txXfrm>
        <a:off x="0" y="310679"/>
        <a:ext cx="8064896" cy="945000"/>
      </dsp:txXfrm>
    </dsp:sp>
    <dsp:sp modelId="{29795E7D-E55D-4050-8587-87BD40C0720B}">
      <dsp:nvSpPr>
        <dsp:cNvPr id="0" name=""/>
        <dsp:cNvSpPr/>
      </dsp:nvSpPr>
      <dsp:spPr>
        <a:xfrm>
          <a:off x="383948" y="15479"/>
          <a:ext cx="7678970" cy="59040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Implementation period</a:t>
          </a:r>
        </a:p>
      </dsp:txBody>
      <dsp:txXfrm>
        <a:off x="412769" y="44300"/>
        <a:ext cx="7621328" cy="532758"/>
      </dsp:txXfrm>
    </dsp:sp>
    <dsp:sp modelId="{FCCDE229-519D-4954-968C-1EEACB0E4230}">
      <dsp:nvSpPr>
        <dsp:cNvPr id="0" name=""/>
        <dsp:cNvSpPr/>
      </dsp:nvSpPr>
      <dsp:spPr>
        <a:xfrm>
          <a:off x="0" y="1639012"/>
          <a:ext cx="8064896" cy="13230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16560" rIns="625926" bIns="177800" numCol="1" spcCol="1270" anchor="t" anchorCtr="0">
          <a:noAutofit/>
        </a:bodyPr>
        <a:lstStyle/>
        <a:p>
          <a:pPr marL="228600" lvl="1" indent="-228600" algn="l" defTabSz="1111250">
            <a:lnSpc>
              <a:spcPct val="90000"/>
            </a:lnSpc>
            <a:spcBef>
              <a:spcPct val="0"/>
            </a:spcBef>
            <a:spcAft>
              <a:spcPct val="15000"/>
            </a:spcAft>
            <a:buChar char="•"/>
          </a:pPr>
          <a:r>
            <a:rPr lang="en-GB" sz="2500" b="1" kern="1200" noProof="0" dirty="0"/>
            <a:t>All self-governing regions except the Bratislava </a:t>
          </a:r>
          <a:r>
            <a:rPr lang="sk-SK" sz="2500" b="1" kern="1200" noProof="0" dirty="0"/>
            <a:t>S</a:t>
          </a:r>
          <a:r>
            <a:rPr lang="en-GB" sz="2500" b="1" kern="1200" noProof="0" dirty="0"/>
            <a:t>elf-governing Region</a:t>
          </a:r>
        </a:p>
      </dsp:txBody>
      <dsp:txXfrm>
        <a:off x="0" y="1639012"/>
        <a:ext cx="8064896" cy="1323000"/>
      </dsp:txXfrm>
    </dsp:sp>
    <dsp:sp modelId="{4548AF5E-6F68-40D7-8C58-4865BBF4DA59}">
      <dsp:nvSpPr>
        <dsp:cNvPr id="0" name=""/>
        <dsp:cNvSpPr/>
      </dsp:nvSpPr>
      <dsp:spPr>
        <a:xfrm>
          <a:off x="383948" y="1363679"/>
          <a:ext cx="7678970" cy="59040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Entitled territory</a:t>
          </a:r>
        </a:p>
      </dsp:txBody>
      <dsp:txXfrm>
        <a:off x="412769" y="1392500"/>
        <a:ext cx="7621328" cy="532758"/>
      </dsp:txXfrm>
    </dsp:sp>
    <dsp:sp modelId="{EC993474-F9F9-420F-9989-ABDF7DDCD1B5}">
      <dsp:nvSpPr>
        <dsp:cNvPr id="0" name=""/>
        <dsp:cNvSpPr/>
      </dsp:nvSpPr>
      <dsp:spPr>
        <a:xfrm>
          <a:off x="0" y="3346216"/>
          <a:ext cx="8064896" cy="9450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16560" rIns="625926" bIns="177800" numCol="1" spcCol="1270" anchor="t" anchorCtr="0">
          <a:noAutofit/>
        </a:bodyPr>
        <a:lstStyle/>
        <a:p>
          <a:pPr marL="228600" lvl="1" indent="-228600" algn="l" defTabSz="1111250">
            <a:lnSpc>
              <a:spcPct val="90000"/>
            </a:lnSpc>
            <a:spcBef>
              <a:spcPct val="0"/>
            </a:spcBef>
            <a:spcAft>
              <a:spcPct val="15000"/>
            </a:spcAft>
            <a:buChar char="•"/>
          </a:pPr>
          <a:r>
            <a:rPr lang="sk-SK" sz="2500" b="1" kern="1200" dirty="0"/>
            <a:t>29,999,996.00 EUR</a:t>
          </a:r>
        </a:p>
      </dsp:txBody>
      <dsp:txXfrm>
        <a:off x="0" y="3346216"/>
        <a:ext cx="8064896" cy="945000"/>
      </dsp:txXfrm>
    </dsp:sp>
    <dsp:sp modelId="{F013A507-9F9E-48EB-8A5F-B18AD6F15265}">
      <dsp:nvSpPr>
        <dsp:cNvPr id="0" name=""/>
        <dsp:cNvSpPr/>
      </dsp:nvSpPr>
      <dsp:spPr>
        <a:xfrm>
          <a:off x="347897" y="3135388"/>
          <a:ext cx="7647014" cy="59040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Project budget</a:t>
          </a:r>
        </a:p>
      </dsp:txBody>
      <dsp:txXfrm>
        <a:off x="376718" y="3164209"/>
        <a:ext cx="7589372"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F913-E84B-469A-AFD6-B4C2563CB04B}">
      <dsp:nvSpPr>
        <dsp:cNvPr id="0" name=""/>
        <dsp:cNvSpPr/>
      </dsp:nvSpPr>
      <dsp:spPr>
        <a:xfrm>
          <a:off x="0" y="72013"/>
          <a:ext cx="8496943" cy="3744403"/>
        </a:xfrm>
        <a:prstGeom prst="roundRect">
          <a:avLst>
            <a:gd name="adj" fmla="val 10000"/>
          </a:avLst>
        </a:prstGeom>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en-GB" sz="2500" b="1" kern="1200" noProof="0" dirty="0">
              <a:solidFill>
                <a:schemeClr val="tx1"/>
              </a:solidFill>
              <a:sym typeface="Wingdings 2"/>
            </a:rPr>
            <a:t>The objective of the project is to provide young people under the age of 29 with an opportunity to acquire or increase and deepen their professional skills, knowledge and practical experience that correspond to their level of education through mentored orientation and work experience with an employer who has created a job for at least 6 months or for an indefinite period, full-time or part-time, in order to place them on the labour market, whereas financial contributions are provided for a maximum of 9 months. </a:t>
          </a:r>
          <a:endParaRPr lang="en-GB" sz="1600" b="1" kern="1200" noProof="0" dirty="0">
            <a:solidFill>
              <a:srgbClr val="1F2610"/>
            </a:solidFill>
          </a:endParaRPr>
        </a:p>
      </dsp:txBody>
      <dsp:txXfrm>
        <a:off x="109670" y="181683"/>
        <a:ext cx="8277603" cy="3525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F913-E84B-469A-AFD6-B4C2563CB04B}">
      <dsp:nvSpPr>
        <dsp:cNvPr id="0" name=""/>
        <dsp:cNvSpPr/>
      </dsp:nvSpPr>
      <dsp:spPr>
        <a:xfrm>
          <a:off x="0" y="72013"/>
          <a:ext cx="8496943" cy="3744403"/>
        </a:xfrm>
        <a:prstGeom prst="roundRect">
          <a:avLst>
            <a:gd name="adj" fmla="val 10000"/>
          </a:avLst>
        </a:prstGeom>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GB" sz="1600" b="1" kern="1200" noProof="0" dirty="0">
              <a:solidFill>
                <a:schemeClr val="tx1"/>
              </a:solidFill>
              <a:sym typeface="Wingdings 2"/>
            </a:rPr>
            <a:t>The duration of the </a:t>
          </a:r>
          <a:r>
            <a:rPr lang="en-GB" sz="1600" b="1" u="sng" kern="1200" noProof="0" dirty="0">
              <a:solidFill>
                <a:schemeClr val="tx1"/>
              </a:solidFill>
              <a:sym typeface="Wingdings 2"/>
            </a:rPr>
            <a:t>mentored orientation</a:t>
          </a:r>
          <a:r>
            <a:rPr lang="en-GB" sz="1600" b="1" u="none" kern="1200" noProof="0" dirty="0">
              <a:solidFill>
                <a:schemeClr val="tx1"/>
              </a:solidFill>
              <a:sym typeface="Wingdings 2"/>
            </a:rPr>
            <a:t> lasts</a:t>
          </a:r>
          <a:r>
            <a:rPr lang="en-GB" sz="1600" b="1" kern="1200" noProof="0" dirty="0">
              <a:solidFill>
                <a:schemeClr val="tx1"/>
              </a:solidFill>
              <a:sym typeface="Wingdings 2"/>
            </a:rPr>
            <a:t> a minimum of first 3 months and a maximum of first 6 months depending on the number of months of financial support for the job.</a:t>
          </a:r>
        </a:p>
        <a:p>
          <a:pPr marL="0" lvl="0" indent="0" algn="just" defTabSz="711200">
            <a:lnSpc>
              <a:spcPct val="90000"/>
            </a:lnSpc>
            <a:spcBef>
              <a:spcPct val="0"/>
            </a:spcBef>
            <a:spcAft>
              <a:spcPct val="35000"/>
            </a:spcAft>
            <a:buNone/>
          </a:pPr>
          <a:r>
            <a:rPr lang="en-GB" sz="1600" b="1" kern="1200" noProof="0" dirty="0">
              <a:solidFill>
                <a:schemeClr val="tx1"/>
              </a:solidFill>
              <a:sym typeface="Wingdings 2"/>
            </a:rPr>
            <a:t>After the completion of the mentored orientation, the period of </a:t>
          </a:r>
          <a:r>
            <a:rPr lang="en-GB" sz="1600" b="1" u="sng" kern="1200" noProof="0" dirty="0">
              <a:solidFill>
                <a:schemeClr val="tx1"/>
              </a:solidFill>
              <a:sym typeface="Wingdings 2"/>
            </a:rPr>
            <a:t>work experience</a:t>
          </a:r>
          <a:r>
            <a:rPr lang="en-GB" sz="1600" b="1" u="none" kern="1200" noProof="0" dirty="0">
              <a:solidFill>
                <a:schemeClr val="tx1"/>
              </a:solidFill>
              <a:sym typeface="Wingdings 2"/>
            </a:rPr>
            <a:t> follows</a:t>
          </a:r>
          <a:r>
            <a:rPr lang="en-GB" sz="1600" b="1" kern="1200" noProof="0" dirty="0">
              <a:solidFill>
                <a:schemeClr val="tx1"/>
              </a:solidFill>
              <a:sym typeface="Wingdings 2"/>
            </a:rPr>
            <a:t> which always lasts for 3 months regardless of the duration of the mentored orientation. During the work experience, the mentored employees deepen the practical skills and experience acquired during the mentored orientation. </a:t>
          </a:r>
        </a:p>
        <a:p>
          <a:pPr marL="0" lvl="0" indent="0" algn="just" defTabSz="711200">
            <a:lnSpc>
              <a:spcPct val="90000"/>
            </a:lnSpc>
            <a:spcBef>
              <a:spcPct val="0"/>
            </a:spcBef>
            <a:spcAft>
              <a:spcPct val="35000"/>
            </a:spcAft>
            <a:buNone/>
          </a:pPr>
          <a:r>
            <a:rPr lang="en-GB" sz="1600" b="1" kern="1200" noProof="0" dirty="0">
              <a:solidFill>
                <a:schemeClr val="tx1"/>
              </a:solidFill>
              <a:sym typeface="Wingdings 2"/>
            </a:rPr>
            <a:t>This means that the created job can be financially supported:</a:t>
          </a:r>
        </a:p>
        <a:p>
          <a:pPr marL="0" lvl="0" indent="0" algn="just" defTabSz="711200">
            <a:lnSpc>
              <a:spcPct val="100000"/>
            </a:lnSpc>
            <a:spcBef>
              <a:spcPct val="0"/>
            </a:spcBef>
            <a:spcAft>
              <a:spcPts val="0"/>
            </a:spcAft>
            <a:buNone/>
          </a:pPr>
          <a:r>
            <a:rPr lang="en-GB" sz="1600" b="1" kern="1200" noProof="0" dirty="0">
              <a:solidFill>
                <a:srgbClr val="1F2610"/>
              </a:solidFill>
            </a:rPr>
            <a:t>For 9 months, of which mentored orientation – 6 months, work experience – 3 months,</a:t>
          </a:r>
        </a:p>
        <a:p>
          <a:pPr marL="0" lvl="0" indent="0" algn="just" defTabSz="711200">
            <a:lnSpc>
              <a:spcPct val="100000"/>
            </a:lnSpc>
            <a:spcBef>
              <a:spcPct val="0"/>
            </a:spcBef>
            <a:spcAft>
              <a:spcPts val="0"/>
            </a:spcAft>
            <a:buNone/>
          </a:pPr>
          <a:r>
            <a:rPr lang="en-GB" sz="1600" b="1" kern="1200" noProof="0" dirty="0">
              <a:solidFill>
                <a:srgbClr val="1F2610"/>
              </a:solidFill>
            </a:rPr>
            <a:t>For 8 months, of which mentored orientation – 5 months, work experience – 3 months,</a:t>
          </a:r>
        </a:p>
        <a:p>
          <a:pPr marL="0" lvl="0" indent="0" algn="just" defTabSz="711200">
            <a:lnSpc>
              <a:spcPct val="100000"/>
            </a:lnSpc>
            <a:spcBef>
              <a:spcPct val="0"/>
            </a:spcBef>
            <a:spcAft>
              <a:spcPts val="0"/>
            </a:spcAft>
            <a:buNone/>
          </a:pPr>
          <a:r>
            <a:rPr lang="en-GB" sz="1600" b="1" kern="1200" noProof="0" dirty="0">
              <a:solidFill>
                <a:srgbClr val="1F2610"/>
              </a:solidFill>
            </a:rPr>
            <a:t>For 7 months, of which mentored orientation – 4 months, work experience – 3 months,</a:t>
          </a:r>
        </a:p>
        <a:p>
          <a:pPr marL="0" lvl="0" indent="0" algn="just" defTabSz="711200">
            <a:lnSpc>
              <a:spcPct val="100000"/>
            </a:lnSpc>
            <a:spcBef>
              <a:spcPct val="0"/>
            </a:spcBef>
            <a:spcAft>
              <a:spcPts val="0"/>
            </a:spcAft>
            <a:buNone/>
          </a:pPr>
          <a:r>
            <a:rPr lang="en-GB" sz="1600" b="1" kern="1200" noProof="0" dirty="0">
              <a:solidFill>
                <a:srgbClr val="1F2610"/>
              </a:solidFill>
            </a:rPr>
            <a:t>For 6 months, of which mentored orientation – 3 months, work experience – 3 months.</a:t>
          </a:r>
        </a:p>
        <a:p>
          <a:pPr marL="0" lvl="0" indent="0" algn="just" defTabSz="711200">
            <a:lnSpc>
              <a:spcPct val="90000"/>
            </a:lnSpc>
            <a:spcBef>
              <a:spcPct val="0"/>
            </a:spcBef>
            <a:spcAft>
              <a:spcPct val="35000"/>
            </a:spcAft>
            <a:buNone/>
          </a:pPr>
          <a:endParaRPr lang="en-GB" sz="1600" b="1" kern="1200" noProof="0" dirty="0">
            <a:solidFill>
              <a:srgbClr val="1F2610"/>
            </a:solidFill>
          </a:endParaRPr>
        </a:p>
        <a:p>
          <a:pPr marL="0" lvl="0" indent="0" algn="just" defTabSz="711200">
            <a:lnSpc>
              <a:spcPct val="90000"/>
            </a:lnSpc>
            <a:spcBef>
              <a:spcPct val="0"/>
            </a:spcBef>
            <a:spcAft>
              <a:spcPct val="35000"/>
            </a:spcAft>
            <a:buNone/>
          </a:pPr>
          <a:endParaRPr lang="sk-SK" sz="1600" b="1" kern="1200" dirty="0">
            <a:solidFill>
              <a:srgbClr val="1F2610"/>
            </a:solidFill>
          </a:endParaRPr>
        </a:p>
      </dsp:txBody>
      <dsp:txXfrm>
        <a:off x="109670" y="181683"/>
        <a:ext cx="8277603" cy="35250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4A6E-7E1C-4FA8-AD04-09A34EDDE972}">
      <dsp:nvSpPr>
        <dsp:cNvPr id="0" name=""/>
        <dsp:cNvSpPr/>
      </dsp:nvSpPr>
      <dsp:spPr>
        <a:xfrm>
          <a:off x="0" y="13084"/>
          <a:ext cx="8464010" cy="605289"/>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60960" tIns="60960" rIns="60960" bIns="60960" numCol="1" spcCol="1270" anchor="ctr" anchorCtr="0">
          <a:noAutofit/>
        </a:bodyPr>
        <a:lstStyle/>
        <a:p>
          <a:pPr marL="174625" lvl="0" indent="-174625" algn="l" defTabSz="711200">
            <a:lnSpc>
              <a:spcPct val="90000"/>
            </a:lnSpc>
            <a:spcBef>
              <a:spcPct val="0"/>
            </a:spcBef>
            <a:spcAft>
              <a:spcPct val="35000"/>
            </a:spcAft>
            <a:buNone/>
          </a:pPr>
          <a:r>
            <a:rPr lang="sk-SK" sz="1600" b="1" kern="1200" dirty="0">
              <a:solidFill>
                <a:schemeClr val="tx1"/>
              </a:solidFill>
              <a:latin typeface="Calibri" pitchFamily="34" charset="0"/>
            </a:rPr>
            <a:t>1. </a:t>
          </a:r>
          <a:r>
            <a:rPr lang="en-GB" sz="1600" b="1" kern="1200" noProof="0" dirty="0">
              <a:solidFill>
                <a:schemeClr val="tx1"/>
              </a:solidFill>
              <a:latin typeface="Calibri" pitchFamily="34" charset="0"/>
              <a:ea typeface="Calibri" pitchFamily="34" charset="0"/>
              <a:cs typeface="Times New Roman" pitchFamily="18" charset="0"/>
            </a:rPr>
            <a:t>Financial contribution to cover a part of the total labour cost of the employee who was hired for mentored orientation and work experience</a:t>
          </a:r>
          <a:endParaRPr lang="en-GB" sz="1600" b="1" kern="1200" noProof="0" dirty="0">
            <a:solidFill>
              <a:schemeClr val="tx1"/>
            </a:solidFill>
            <a:latin typeface="Calibri" pitchFamily="34" charset="0"/>
          </a:endParaRPr>
        </a:p>
      </dsp:txBody>
      <dsp:txXfrm>
        <a:off x="29548" y="42632"/>
        <a:ext cx="8404914" cy="546193"/>
      </dsp:txXfrm>
    </dsp:sp>
    <dsp:sp modelId="{86928830-227F-4CC4-9677-1B9490903BF7}">
      <dsp:nvSpPr>
        <dsp:cNvPr id="0" name=""/>
        <dsp:cNvSpPr/>
      </dsp:nvSpPr>
      <dsp:spPr>
        <a:xfrm>
          <a:off x="0" y="618374"/>
          <a:ext cx="8464010" cy="1082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r>
            <a:rPr lang="en-GB" sz="1400" b="1" kern="1200" noProof="0" dirty="0">
              <a:latin typeface="Calibri" pitchFamily="34" charset="0"/>
              <a:ea typeface="Calibri" pitchFamily="34" charset="0"/>
              <a:cs typeface="Times New Roman" pitchFamily="18" charset="0"/>
            </a:rPr>
            <a:t>maximum 95 % of the total labour cost of the employee, maximum in the amount of the minimum labour cost for full-time employment or in the amount of ½ of the minimum labour cost for ½ part-time for the relevant year</a:t>
          </a:r>
        </a:p>
        <a:p>
          <a:pPr marL="114300" lvl="1" indent="-114300" algn="just" defTabSz="622300">
            <a:lnSpc>
              <a:spcPct val="90000"/>
            </a:lnSpc>
            <a:spcBef>
              <a:spcPct val="0"/>
            </a:spcBef>
            <a:spcAft>
              <a:spcPct val="20000"/>
            </a:spcAft>
            <a:buChar char="•"/>
          </a:pPr>
          <a:r>
            <a:rPr lang="en-GB" sz="1400" b="1" kern="1200" noProof="0" dirty="0">
              <a:latin typeface="Calibri" pitchFamily="34" charset="0"/>
              <a:ea typeface="Calibri" pitchFamily="34" charset="0"/>
              <a:cs typeface="Times New Roman" pitchFamily="18" charset="0"/>
            </a:rPr>
            <a:t>provided monthly during the mentored orientation and work experience (maximum for 9 months) </a:t>
          </a:r>
        </a:p>
      </dsp:txBody>
      <dsp:txXfrm>
        <a:off x="0" y="618374"/>
        <a:ext cx="8464010" cy="1082769"/>
      </dsp:txXfrm>
    </dsp:sp>
    <dsp:sp modelId="{EE0B0D30-6DD7-4F0F-9687-4BF1C7B7849E}">
      <dsp:nvSpPr>
        <dsp:cNvPr id="0" name=""/>
        <dsp:cNvSpPr/>
      </dsp:nvSpPr>
      <dsp:spPr>
        <a:xfrm>
          <a:off x="19170" y="1742537"/>
          <a:ext cx="8425668" cy="633739"/>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60960" tIns="60960" rIns="60960" bIns="60960" numCol="1" spcCol="1270" anchor="ctr" anchorCtr="0">
          <a:noAutofit/>
        </a:bodyPr>
        <a:lstStyle/>
        <a:p>
          <a:pPr marL="176213" lvl="0" indent="-176213" algn="l" defTabSz="711200">
            <a:lnSpc>
              <a:spcPct val="90000"/>
            </a:lnSpc>
            <a:spcBef>
              <a:spcPct val="0"/>
            </a:spcBef>
            <a:spcAft>
              <a:spcPct val="35000"/>
            </a:spcAft>
            <a:buNone/>
          </a:pPr>
          <a:r>
            <a:rPr lang="sk-SK" sz="1600" b="1" kern="1200" dirty="0">
              <a:solidFill>
                <a:schemeClr val="tx1"/>
              </a:solidFill>
              <a:latin typeface="Calibri" pitchFamily="34" charset="0"/>
              <a:ea typeface="Calibri" pitchFamily="34" charset="0"/>
              <a:cs typeface="Times New Roman" pitchFamily="18" charset="0"/>
            </a:rPr>
            <a:t>2. </a:t>
          </a:r>
          <a:r>
            <a:rPr lang="en-GB" sz="1600" b="1" kern="1200" noProof="0" dirty="0">
              <a:solidFill>
                <a:schemeClr val="tx1"/>
              </a:solidFill>
              <a:latin typeface="Calibri" pitchFamily="34" charset="0"/>
              <a:ea typeface="Calibri" pitchFamily="34" charset="0"/>
              <a:cs typeface="Times New Roman" pitchFamily="18" charset="0"/>
            </a:rPr>
            <a:t>Financial contribution for mentoring maximum in the amount of 12.5% of the minimum labour cost for the relevant year</a:t>
          </a:r>
          <a:r>
            <a:rPr lang="en-GB" sz="1400" b="1" kern="1200" noProof="0" dirty="0">
              <a:solidFill>
                <a:schemeClr val="tx1"/>
              </a:solidFill>
              <a:latin typeface="Calibri" pitchFamily="34" charset="0"/>
              <a:ea typeface="Calibri" pitchFamily="34" charset="0"/>
              <a:cs typeface="Times New Roman" pitchFamily="18" charset="0"/>
            </a:rPr>
            <a:t> / </a:t>
          </a:r>
          <a:r>
            <a:rPr lang="en-GB" sz="1600" b="1" kern="1200" noProof="0" dirty="0">
              <a:solidFill>
                <a:schemeClr val="tx1"/>
              </a:solidFill>
              <a:latin typeface="Calibri" pitchFamily="34" charset="0"/>
              <a:ea typeface="Calibri" pitchFamily="34" charset="0"/>
              <a:cs typeface="Times New Roman" pitchFamily="18" charset="0"/>
            </a:rPr>
            <a:t>1 mentored employee</a:t>
          </a:r>
        </a:p>
      </dsp:txBody>
      <dsp:txXfrm>
        <a:off x="50107" y="1773474"/>
        <a:ext cx="8363794" cy="571865"/>
      </dsp:txXfrm>
    </dsp:sp>
    <dsp:sp modelId="{C6567672-03C0-4B88-BB69-C88B1459F9F7}">
      <dsp:nvSpPr>
        <dsp:cNvPr id="0" name=""/>
        <dsp:cNvSpPr/>
      </dsp:nvSpPr>
      <dsp:spPr>
        <a:xfrm>
          <a:off x="0" y="2334882"/>
          <a:ext cx="8464010" cy="667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r>
            <a:rPr lang="en-GB" sz="1400" b="1" kern="1200" noProof="0" dirty="0">
              <a:solidFill>
                <a:schemeClr val="tx1"/>
              </a:solidFill>
              <a:latin typeface="Calibri" pitchFamily="34" charset="0"/>
              <a:ea typeface="Calibri" pitchFamily="34" charset="0"/>
              <a:cs typeface="Times New Roman" pitchFamily="18" charset="0"/>
            </a:rPr>
            <a:t>provided monthly for every mentor during the mentoring (maximum for 6 months) </a:t>
          </a:r>
          <a:endParaRPr lang="en-GB" sz="1400" b="1" strike="sngStrike" kern="1200" baseline="0" noProof="0" dirty="0">
            <a:solidFill>
              <a:schemeClr val="tx1"/>
            </a:solidFill>
            <a:latin typeface="Calibri" pitchFamily="34" charset="0"/>
            <a:ea typeface="Calibri" pitchFamily="34" charset="0"/>
            <a:cs typeface="Times New Roman" pitchFamily="18" charset="0"/>
          </a:endParaRPr>
        </a:p>
      </dsp:txBody>
      <dsp:txXfrm>
        <a:off x="0" y="2334882"/>
        <a:ext cx="8464010" cy="667667"/>
      </dsp:txXfrm>
    </dsp:sp>
    <dsp:sp modelId="{4BF119C3-7CCA-45BB-B8E0-DD7CCB3E1B55}">
      <dsp:nvSpPr>
        <dsp:cNvPr id="0" name=""/>
        <dsp:cNvSpPr/>
      </dsp:nvSpPr>
      <dsp:spPr>
        <a:xfrm>
          <a:off x="0" y="2805634"/>
          <a:ext cx="8464010" cy="642157"/>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marL="174625" lvl="0" indent="-174625" algn="l" defTabSz="622300">
            <a:lnSpc>
              <a:spcPct val="90000"/>
            </a:lnSpc>
            <a:spcBef>
              <a:spcPct val="0"/>
            </a:spcBef>
            <a:spcAft>
              <a:spcPct val="35000"/>
            </a:spcAft>
            <a:buNone/>
          </a:pPr>
          <a:r>
            <a:rPr lang="sk-SK" sz="1400" b="1" kern="1200" dirty="0">
              <a:solidFill>
                <a:schemeClr val="tx1"/>
              </a:solidFill>
              <a:latin typeface="Calibri" panose="020F0502020204030204" pitchFamily="34" charset="0"/>
            </a:rPr>
            <a:t>3. </a:t>
          </a:r>
          <a:r>
            <a:rPr lang="en-GB" sz="1600" b="1" kern="1200" noProof="0" dirty="0">
              <a:solidFill>
                <a:schemeClr val="tx1"/>
              </a:solidFill>
              <a:latin typeface="Calibri" panose="020F0502020204030204" pitchFamily="34" charset="0"/>
              <a:ea typeface="Calibri" pitchFamily="34" charset="0"/>
              <a:cs typeface="Times New Roman" pitchFamily="18" charset="0"/>
            </a:rPr>
            <a:t>Financial contribution to cover a part of necessary costs related to the mentoring and work experience / 1 mentored employee</a:t>
          </a:r>
        </a:p>
      </dsp:txBody>
      <dsp:txXfrm>
        <a:off x="31348" y="2836982"/>
        <a:ext cx="8401314" cy="579461"/>
      </dsp:txXfrm>
    </dsp:sp>
    <dsp:sp modelId="{31877034-BCC1-4CA3-B4E9-18D7E853A66E}">
      <dsp:nvSpPr>
        <dsp:cNvPr id="0" name=""/>
        <dsp:cNvSpPr/>
      </dsp:nvSpPr>
      <dsp:spPr>
        <a:xfrm>
          <a:off x="0" y="3521336"/>
          <a:ext cx="8464010" cy="1094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r>
            <a:rPr lang="en-GB" sz="1400" b="1" kern="1200" noProof="0" dirty="0">
              <a:latin typeface="Calibri" pitchFamily="34" charset="0"/>
              <a:ea typeface="Calibri" pitchFamily="34" charset="0"/>
              <a:cs typeface="Times New Roman" pitchFamily="18" charset="0"/>
            </a:rPr>
            <a:t>for personal protective work equipment, work tools, material used during the mentored orientation, e.g. fabrics for tailors, wood for carpenters, etc.</a:t>
          </a:r>
        </a:p>
        <a:p>
          <a:pPr marL="114300" lvl="1" indent="-114300" algn="just" defTabSz="622300">
            <a:lnSpc>
              <a:spcPct val="90000"/>
            </a:lnSpc>
            <a:spcBef>
              <a:spcPct val="0"/>
            </a:spcBef>
            <a:spcAft>
              <a:spcPct val="20000"/>
            </a:spcAft>
            <a:buChar char="•"/>
          </a:pPr>
          <a:r>
            <a:rPr lang="en-GB" sz="1400" b="1" kern="1200" noProof="0" dirty="0">
              <a:latin typeface="Calibri" pitchFamily="34" charset="0"/>
              <a:ea typeface="Calibri" pitchFamily="34" charset="0"/>
              <a:cs typeface="Times New Roman" pitchFamily="18" charset="0"/>
            </a:rPr>
            <a:t>maximum in the amount of 5 % of the total labour cost /</a:t>
          </a:r>
          <a:r>
            <a:rPr lang="sk-SK" sz="1400" b="1" kern="1200" noProof="0" dirty="0">
              <a:latin typeface="Calibri" pitchFamily="34" charset="0"/>
              <a:ea typeface="Calibri" pitchFamily="34" charset="0"/>
              <a:cs typeface="Times New Roman" pitchFamily="18" charset="0"/>
            </a:rPr>
            <a:t> </a:t>
          </a:r>
          <a:r>
            <a:rPr lang="en-GB" sz="1400" b="1" kern="1200" noProof="0" dirty="0">
              <a:latin typeface="Calibri" pitchFamily="34" charset="0"/>
              <a:ea typeface="Calibri" pitchFamily="34" charset="0"/>
              <a:cs typeface="Times New Roman" pitchFamily="18" charset="0"/>
            </a:rPr>
            <a:t>1 mentored employee</a:t>
          </a:r>
        </a:p>
        <a:p>
          <a:pPr marL="114300" lvl="1" indent="-114300" algn="just" defTabSz="622300">
            <a:lnSpc>
              <a:spcPct val="90000"/>
            </a:lnSpc>
            <a:spcBef>
              <a:spcPct val="0"/>
            </a:spcBef>
            <a:spcAft>
              <a:spcPct val="20000"/>
            </a:spcAft>
            <a:buChar char="•"/>
          </a:pPr>
          <a:r>
            <a:rPr lang="en-GB" sz="1400" b="1" kern="1200" noProof="0" dirty="0">
              <a:latin typeface="Calibri" pitchFamily="34" charset="0"/>
              <a:ea typeface="Calibri" pitchFamily="34" charset="0"/>
              <a:cs typeface="Times New Roman" pitchFamily="18" charset="0"/>
            </a:rPr>
            <a:t>provided one time during the mentored orientation and one time during the work experience</a:t>
          </a:r>
        </a:p>
      </dsp:txBody>
      <dsp:txXfrm>
        <a:off x="0" y="3521336"/>
        <a:ext cx="8464010" cy="10947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4A6E-7E1C-4FA8-AD04-09A34EDDE972}">
      <dsp:nvSpPr>
        <dsp:cNvPr id="0" name=""/>
        <dsp:cNvSpPr/>
      </dsp:nvSpPr>
      <dsp:spPr>
        <a:xfrm>
          <a:off x="0" y="99390"/>
          <a:ext cx="8464010" cy="1143024"/>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174625" lvl="0" indent="-174625" algn="l" defTabSz="711200">
            <a:lnSpc>
              <a:spcPct val="90000"/>
            </a:lnSpc>
            <a:spcBef>
              <a:spcPct val="0"/>
            </a:spcBef>
            <a:spcAft>
              <a:spcPct val="35000"/>
            </a:spcAft>
            <a:buNone/>
          </a:pPr>
          <a:r>
            <a:rPr lang="sk-SK" sz="1600" b="1" kern="1200" dirty="0">
              <a:solidFill>
                <a:schemeClr val="tx1"/>
              </a:solidFill>
              <a:latin typeface="Calibri" pitchFamily="34" charset="0"/>
            </a:rPr>
            <a:t>1</a:t>
          </a:r>
          <a:r>
            <a:rPr lang="en-GB" sz="1600" b="1" kern="1200" noProof="0" dirty="0">
              <a:solidFill>
                <a:schemeClr val="tx1"/>
              </a:solidFill>
              <a:latin typeface="Calibri" pitchFamily="34" charset="0"/>
            </a:rPr>
            <a:t>. A total of 4,199 jobseekers participated in the national project for mentored orientation and work experience</a:t>
          </a:r>
        </a:p>
      </dsp:txBody>
      <dsp:txXfrm>
        <a:off x="55798" y="155188"/>
        <a:ext cx="8352414" cy="1031428"/>
      </dsp:txXfrm>
    </dsp:sp>
    <dsp:sp modelId="{86928830-227F-4CC4-9677-1B9490903BF7}">
      <dsp:nvSpPr>
        <dsp:cNvPr id="0" name=""/>
        <dsp:cNvSpPr/>
      </dsp:nvSpPr>
      <dsp:spPr>
        <a:xfrm>
          <a:off x="0" y="1166582"/>
          <a:ext cx="8464010" cy="76176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u="none" kern="1200" dirty="0">
            <a:latin typeface="Calibri" pitchFamily="34" charset="0"/>
          </a:endParaRPr>
        </a:p>
      </dsp:txBody>
      <dsp:txXfrm>
        <a:off x="0" y="1166582"/>
        <a:ext cx="8464010" cy="761760"/>
      </dsp:txXfrm>
    </dsp:sp>
    <dsp:sp modelId="{EE0B0D30-6DD7-4F0F-9687-4BF1C7B7849E}">
      <dsp:nvSpPr>
        <dsp:cNvPr id="0" name=""/>
        <dsp:cNvSpPr/>
      </dsp:nvSpPr>
      <dsp:spPr>
        <a:xfrm>
          <a:off x="0" y="1928342"/>
          <a:ext cx="8464010" cy="547267"/>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176213" lvl="0" indent="-176213" algn="l" defTabSz="711200">
            <a:lnSpc>
              <a:spcPct val="90000"/>
            </a:lnSpc>
            <a:spcBef>
              <a:spcPct val="0"/>
            </a:spcBef>
            <a:spcAft>
              <a:spcPct val="35000"/>
            </a:spcAft>
            <a:buNone/>
          </a:pPr>
          <a:r>
            <a:rPr lang="en-GB" sz="1600" b="1" kern="1200" noProof="0" dirty="0">
              <a:solidFill>
                <a:schemeClr val="tx1"/>
              </a:solidFill>
              <a:latin typeface="Calibri" pitchFamily="34" charset="0"/>
              <a:ea typeface="Calibri" pitchFamily="34" charset="0"/>
              <a:cs typeface="Times New Roman" pitchFamily="18" charset="0"/>
            </a:rPr>
            <a:t>2. The mentored orientation and work experience was completed by all 4,199 jobseekers.</a:t>
          </a:r>
        </a:p>
      </dsp:txBody>
      <dsp:txXfrm>
        <a:off x="26715" y="1955057"/>
        <a:ext cx="8410580" cy="493837"/>
      </dsp:txXfrm>
    </dsp:sp>
    <dsp:sp modelId="{C6567672-03C0-4B88-BB69-C88B1459F9F7}">
      <dsp:nvSpPr>
        <dsp:cNvPr id="0" name=""/>
        <dsp:cNvSpPr/>
      </dsp:nvSpPr>
      <dsp:spPr>
        <a:xfrm>
          <a:off x="0" y="2475609"/>
          <a:ext cx="8464010" cy="76176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strike="sngStrike" kern="1200" baseline="0" dirty="0">
            <a:solidFill>
              <a:schemeClr val="tx1"/>
            </a:solidFill>
            <a:latin typeface="Calibri" pitchFamily="34" charset="0"/>
            <a:ea typeface="Calibri" pitchFamily="34" charset="0"/>
            <a:cs typeface="Times New Roman" pitchFamily="18" charset="0"/>
          </a:endParaRPr>
        </a:p>
      </dsp:txBody>
      <dsp:txXfrm>
        <a:off x="0" y="2475609"/>
        <a:ext cx="8464010" cy="761760"/>
      </dsp:txXfrm>
    </dsp:sp>
    <dsp:sp modelId="{4BF119C3-7CCA-45BB-B8E0-DD7CCB3E1B55}">
      <dsp:nvSpPr>
        <dsp:cNvPr id="0" name=""/>
        <dsp:cNvSpPr/>
      </dsp:nvSpPr>
      <dsp:spPr>
        <a:xfrm>
          <a:off x="0" y="3117758"/>
          <a:ext cx="8464010" cy="576003"/>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174625" lvl="0" indent="-174625" algn="l" defTabSz="622300">
            <a:lnSpc>
              <a:spcPct val="90000"/>
            </a:lnSpc>
            <a:spcBef>
              <a:spcPct val="0"/>
            </a:spcBef>
            <a:spcAft>
              <a:spcPct val="35000"/>
            </a:spcAft>
            <a:buNone/>
          </a:pPr>
          <a:r>
            <a:rPr lang="en-GB" sz="1400" b="1" kern="1200" noProof="0" dirty="0">
              <a:solidFill>
                <a:schemeClr val="tx1"/>
              </a:solidFill>
              <a:latin typeface="Calibri" panose="020F0502020204030204" pitchFamily="34" charset="0"/>
            </a:rPr>
            <a:t>3</a:t>
          </a:r>
          <a:r>
            <a:rPr lang="en-GB" sz="1600" b="1" kern="1200" noProof="0" dirty="0">
              <a:solidFill>
                <a:schemeClr val="tx1"/>
              </a:solidFill>
              <a:latin typeface="Calibri" panose="020F0502020204030204" pitchFamily="34" charset="0"/>
            </a:rPr>
            <a:t>. Within 6 months from the completion of the mentored orientation and work experience, 2,449 jobseekers stayed on the labour market, which is a 58.33% success rate.</a:t>
          </a:r>
          <a:endParaRPr lang="en-GB" sz="1600" b="1" kern="1200" noProof="0" dirty="0">
            <a:solidFill>
              <a:schemeClr val="tx1"/>
            </a:solidFill>
            <a:latin typeface="Calibri" panose="020F0502020204030204" pitchFamily="34" charset="0"/>
            <a:ea typeface="Calibri" pitchFamily="34" charset="0"/>
            <a:cs typeface="Times New Roman" pitchFamily="18" charset="0"/>
          </a:endParaRPr>
        </a:p>
      </dsp:txBody>
      <dsp:txXfrm>
        <a:off x="28118" y="3145876"/>
        <a:ext cx="8407774" cy="519767"/>
      </dsp:txXfrm>
    </dsp:sp>
    <dsp:sp modelId="{31877034-BCC1-4CA3-B4E9-18D7E853A66E}">
      <dsp:nvSpPr>
        <dsp:cNvPr id="0" name=""/>
        <dsp:cNvSpPr/>
      </dsp:nvSpPr>
      <dsp:spPr>
        <a:xfrm>
          <a:off x="0" y="3684394"/>
          <a:ext cx="8464010" cy="91559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kern="1200" dirty="0">
            <a:latin typeface="Calibri" pitchFamily="34" charset="0"/>
            <a:ea typeface="Calibri" pitchFamily="34" charset="0"/>
            <a:cs typeface="Times New Roman" pitchFamily="18" charset="0"/>
          </a:endParaRPr>
        </a:p>
      </dsp:txBody>
      <dsp:txXfrm>
        <a:off x="0" y="3684394"/>
        <a:ext cx="8464010" cy="91559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6332"/>
          </a:xfrm>
          <a:prstGeom prst="rect">
            <a:avLst/>
          </a:prstGeom>
        </p:spPr>
        <p:txBody>
          <a:bodyPr vert="horz" lIns="91430" tIns="45716" rIns="91430" bIns="45716" rtlCol="0"/>
          <a:lstStyle>
            <a:lvl1pPr algn="l">
              <a:defRPr sz="1200"/>
            </a:lvl1pPr>
          </a:lstStyle>
          <a:p>
            <a:endParaRPr lang="sk-SK"/>
          </a:p>
        </p:txBody>
      </p:sp>
      <p:sp>
        <p:nvSpPr>
          <p:cNvPr id="3" name="Zástupný symbol dátumu 2"/>
          <p:cNvSpPr>
            <a:spLocks noGrp="1"/>
          </p:cNvSpPr>
          <p:nvPr>
            <p:ph type="dt" sz="quarter" idx="1"/>
          </p:nvPr>
        </p:nvSpPr>
        <p:spPr>
          <a:xfrm>
            <a:off x="3850444" y="0"/>
            <a:ext cx="2945659" cy="496332"/>
          </a:xfrm>
          <a:prstGeom prst="rect">
            <a:avLst/>
          </a:prstGeom>
        </p:spPr>
        <p:txBody>
          <a:bodyPr vert="horz" lIns="91430" tIns="45716" rIns="91430" bIns="45716" rtlCol="0"/>
          <a:lstStyle>
            <a:lvl1pPr algn="r">
              <a:defRPr sz="1200"/>
            </a:lvl1pPr>
          </a:lstStyle>
          <a:p>
            <a:fld id="{92EA8ACE-CE10-4963-B472-83E85E66BBDD}" type="datetimeFigureOut">
              <a:rPr lang="sk-SK" smtClean="0"/>
              <a:pPr/>
              <a:t>9. 5. 2023</a:t>
            </a:fld>
            <a:endParaRPr lang="sk-SK"/>
          </a:p>
        </p:txBody>
      </p:sp>
      <p:sp>
        <p:nvSpPr>
          <p:cNvPr id="4" name="Zástupný symbol päty 3"/>
          <p:cNvSpPr>
            <a:spLocks noGrp="1"/>
          </p:cNvSpPr>
          <p:nvPr>
            <p:ph type="ftr" sz="quarter" idx="2"/>
          </p:nvPr>
        </p:nvSpPr>
        <p:spPr>
          <a:xfrm>
            <a:off x="0" y="9428583"/>
            <a:ext cx="2945659" cy="496332"/>
          </a:xfrm>
          <a:prstGeom prst="rect">
            <a:avLst/>
          </a:prstGeom>
        </p:spPr>
        <p:txBody>
          <a:bodyPr vert="horz" lIns="91430" tIns="45716" rIns="91430" bIns="45716"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50444" y="9428583"/>
            <a:ext cx="2945659" cy="496332"/>
          </a:xfrm>
          <a:prstGeom prst="rect">
            <a:avLst/>
          </a:prstGeom>
        </p:spPr>
        <p:txBody>
          <a:bodyPr vert="horz" lIns="91430" tIns="45716" rIns="91430" bIns="45716" rtlCol="0" anchor="b"/>
          <a:lstStyle>
            <a:lvl1pPr algn="r">
              <a:defRPr sz="1200"/>
            </a:lvl1pPr>
          </a:lstStyle>
          <a:p>
            <a:fld id="{AEDD6147-0E5C-4DED-9B19-10C5D483740B}" type="slidenum">
              <a:rPr lang="sk-SK" smtClean="0"/>
              <a:pPr/>
              <a:t>‹Nº›</a:t>
            </a:fld>
            <a:endParaRPr lang="sk-SK"/>
          </a:p>
        </p:txBody>
      </p:sp>
    </p:spTree>
    <p:extLst>
      <p:ext uri="{BB962C8B-B14F-4D97-AF65-F5344CB8AC3E}">
        <p14:creationId xmlns:p14="http://schemas.microsoft.com/office/powerpoint/2010/main" val="41755067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6332"/>
          </a:xfrm>
          <a:prstGeom prst="rect">
            <a:avLst/>
          </a:prstGeom>
        </p:spPr>
        <p:txBody>
          <a:bodyPr vert="horz" lIns="91430" tIns="45716" rIns="91430" bIns="45716" rtlCol="0"/>
          <a:lstStyle>
            <a:lvl1pPr algn="l">
              <a:defRPr sz="1200"/>
            </a:lvl1pPr>
          </a:lstStyle>
          <a:p>
            <a:endParaRPr lang="sk-SK"/>
          </a:p>
        </p:txBody>
      </p:sp>
      <p:sp>
        <p:nvSpPr>
          <p:cNvPr id="3" name="Zástupný symbol dátumu 2"/>
          <p:cNvSpPr>
            <a:spLocks noGrp="1"/>
          </p:cNvSpPr>
          <p:nvPr>
            <p:ph type="dt" idx="1"/>
          </p:nvPr>
        </p:nvSpPr>
        <p:spPr>
          <a:xfrm>
            <a:off x="3850444" y="0"/>
            <a:ext cx="2945659" cy="496332"/>
          </a:xfrm>
          <a:prstGeom prst="rect">
            <a:avLst/>
          </a:prstGeom>
        </p:spPr>
        <p:txBody>
          <a:bodyPr vert="horz" lIns="91430" tIns="45716" rIns="91430" bIns="45716" rtlCol="0"/>
          <a:lstStyle>
            <a:lvl1pPr algn="r">
              <a:defRPr sz="1200"/>
            </a:lvl1pPr>
          </a:lstStyle>
          <a:p>
            <a:fld id="{63D273AF-025D-4D1A-9CC7-E682236681B6}" type="datetimeFigureOut">
              <a:rPr lang="sk-SK" smtClean="0"/>
              <a:pPr/>
              <a:t>9. 5. 2023</a:t>
            </a:fld>
            <a:endParaRPr lang="sk-SK"/>
          </a:p>
        </p:txBody>
      </p:sp>
      <p:sp>
        <p:nvSpPr>
          <p:cNvPr id="4" name="Zástupný symbol obrazu snímky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6" rIns="91430" bIns="45716" rtlCol="0" anchor="ctr"/>
          <a:lstStyle/>
          <a:p>
            <a:endParaRPr lang="sk-SK"/>
          </a:p>
        </p:txBody>
      </p:sp>
      <p:sp>
        <p:nvSpPr>
          <p:cNvPr id="5" name="Zástupný symbol poznámok 4"/>
          <p:cNvSpPr>
            <a:spLocks noGrp="1"/>
          </p:cNvSpPr>
          <p:nvPr>
            <p:ph type="body" sz="quarter" idx="3"/>
          </p:nvPr>
        </p:nvSpPr>
        <p:spPr>
          <a:xfrm>
            <a:off x="679768" y="4715153"/>
            <a:ext cx="5438140" cy="4466987"/>
          </a:xfrm>
          <a:prstGeom prst="rect">
            <a:avLst/>
          </a:prstGeom>
        </p:spPr>
        <p:txBody>
          <a:bodyPr vert="horz" lIns="91430" tIns="45716" rIns="91430" bIns="45716"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428583"/>
            <a:ext cx="2945659" cy="496332"/>
          </a:xfrm>
          <a:prstGeom prst="rect">
            <a:avLst/>
          </a:prstGeom>
        </p:spPr>
        <p:txBody>
          <a:bodyPr vert="horz" lIns="91430" tIns="45716" rIns="91430" bIns="45716"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50444" y="9428583"/>
            <a:ext cx="2945659" cy="496332"/>
          </a:xfrm>
          <a:prstGeom prst="rect">
            <a:avLst/>
          </a:prstGeom>
        </p:spPr>
        <p:txBody>
          <a:bodyPr vert="horz" lIns="91430" tIns="45716" rIns="91430" bIns="45716" rtlCol="0" anchor="b"/>
          <a:lstStyle>
            <a:lvl1pPr algn="r">
              <a:defRPr sz="1200"/>
            </a:lvl1pPr>
          </a:lstStyle>
          <a:p>
            <a:fld id="{B23EB9B6-B763-419B-9F07-397A317089E8}" type="slidenum">
              <a:rPr lang="sk-SK" smtClean="0"/>
              <a:pPr/>
              <a:t>‹Nº›</a:t>
            </a:fld>
            <a:endParaRPr lang="sk-SK"/>
          </a:p>
        </p:txBody>
      </p:sp>
    </p:spTree>
    <p:extLst>
      <p:ext uri="{BB962C8B-B14F-4D97-AF65-F5344CB8AC3E}">
        <p14:creationId xmlns:p14="http://schemas.microsoft.com/office/powerpoint/2010/main" val="9100221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1</a:t>
            </a:fld>
            <a:endParaRPr lang="sk-SK"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2</a:t>
            </a:fld>
            <a:endParaRPr lang="sk-SK"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3</a:t>
            </a:fld>
            <a:endParaRPr lang="sk-SK"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4</a:t>
            </a:fld>
            <a:endParaRPr lang="sk-SK" dirty="0"/>
          </a:p>
        </p:txBody>
      </p:sp>
    </p:spTree>
    <p:extLst>
      <p:ext uri="{BB962C8B-B14F-4D97-AF65-F5344CB8AC3E}">
        <p14:creationId xmlns:p14="http://schemas.microsoft.com/office/powerpoint/2010/main" val="84180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5</a:t>
            </a:fld>
            <a:endParaRPr lang="sk-S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xfrm>
            <a:off x="917575" y="744538"/>
            <a:ext cx="4962525" cy="3722687"/>
          </a:xfrm>
          <a:ln/>
        </p:spPr>
      </p:sp>
      <p:sp>
        <p:nvSpPr>
          <p:cNvPr id="58371" name="Zástupný symbol pro poznámky 2"/>
          <p:cNvSpPr>
            <a:spLocks noGrp="1"/>
          </p:cNvSpPr>
          <p:nvPr>
            <p:ph type="body" idx="1"/>
          </p:nvPr>
        </p:nvSpPr>
        <p:spPr>
          <a:noFill/>
          <a:ln/>
        </p:spPr>
        <p:txBody>
          <a:bodyPr/>
          <a:lstStyle/>
          <a:p>
            <a:endParaRPr lang="sk-SK" altLang="sk-SK" dirty="0"/>
          </a:p>
        </p:txBody>
      </p:sp>
      <p:sp>
        <p:nvSpPr>
          <p:cNvPr id="58372" name="Zástupný symbol pro číslo snímku 3"/>
          <p:cNvSpPr>
            <a:spLocks noGrp="1"/>
          </p:cNvSpPr>
          <p:nvPr>
            <p:ph type="sldNum" sz="quarter" idx="5"/>
          </p:nvPr>
        </p:nvSpPr>
        <p:spPr>
          <a:noFill/>
        </p:spPr>
        <p:txBody>
          <a:bodyPr/>
          <a:lstStyle/>
          <a:p>
            <a:fld id="{A3C8D97C-2EFB-44DF-894D-60F0C01F8838}" type="slidenum">
              <a:rPr lang="sk-SK" altLang="sk-SK" smtClean="0"/>
              <a:pPr/>
              <a:t>6</a:t>
            </a:fld>
            <a:endParaRPr lang="sk-SK" altLang="sk-S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xfrm>
            <a:off x="917575" y="744538"/>
            <a:ext cx="4962525" cy="3722687"/>
          </a:xfrm>
          <a:ln/>
        </p:spPr>
      </p:sp>
      <p:sp>
        <p:nvSpPr>
          <p:cNvPr id="58371" name="Zástupný symbol pro poznámky 2"/>
          <p:cNvSpPr>
            <a:spLocks noGrp="1"/>
          </p:cNvSpPr>
          <p:nvPr>
            <p:ph type="body" idx="1"/>
          </p:nvPr>
        </p:nvSpPr>
        <p:spPr>
          <a:noFill/>
          <a:ln/>
        </p:spPr>
        <p:txBody>
          <a:bodyPr/>
          <a:lstStyle/>
          <a:p>
            <a:endParaRPr lang="sk-SK" altLang="sk-SK" dirty="0"/>
          </a:p>
        </p:txBody>
      </p:sp>
      <p:sp>
        <p:nvSpPr>
          <p:cNvPr id="58372" name="Zástupný symbol pro číslo snímku 3"/>
          <p:cNvSpPr>
            <a:spLocks noGrp="1"/>
          </p:cNvSpPr>
          <p:nvPr>
            <p:ph type="sldNum" sz="quarter" idx="5"/>
          </p:nvPr>
        </p:nvSpPr>
        <p:spPr>
          <a:noFill/>
        </p:spPr>
        <p:txBody>
          <a:bodyPr/>
          <a:lstStyle/>
          <a:p>
            <a:fld id="{A3C8D97C-2EFB-44DF-894D-60F0C01F8838}" type="slidenum">
              <a:rPr lang="sk-SK" altLang="sk-SK" smtClean="0"/>
              <a:pPr/>
              <a:t>7</a:t>
            </a:fld>
            <a:endParaRPr lang="sk-SK" altLang="sk-SK"/>
          </a:p>
        </p:txBody>
      </p:sp>
    </p:spTree>
    <p:extLst>
      <p:ext uri="{BB962C8B-B14F-4D97-AF65-F5344CB8AC3E}">
        <p14:creationId xmlns:p14="http://schemas.microsoft.com/office/powerpoint/2010/main" val="2225861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a:t>Kliknite sem a upravte štýl predlohy nadpisov.</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p>
        </p:txBody>
      </p:sp>
      <p:sp>
        <p:nvSpPr>
          <p:cNvPr id="4" name="Zástupný symbol dátumu 3"/>
          <p:cNvSpPr>
            <a:spLocks noGrp="1"/>
          </p:cNvSpPr>
          <p:nvPr>
            <p:ph type="dt" sz="half" idx="10"/>
          </p:nvPr>
        </p:nvSpPr>
        <p:spPr/>
        <p:txBody>
          <a:bodyPr/>
          <a:lstStyle/>
          <a:p>
            <a:fld id="{2E86B251-02F5-4E34-B0E0-C01CD00C2BD9}" type="datetime1">
              <a:rPr lang="sk-SK" smtClean="0"/>
              <a:pPr/>
              <a:t>9. 5. 2023</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898A508D-A02F-4512-8D01-EF0B800A0588}" type="slidenum">
              <a:rPr lang="cs-CZ" smtClean="0"/>
              <a:pPr/>
              <a:t>‹Nº›</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2CDFEAD9-B6B7-4D67-9111-D09851D2B7C7}"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6D7852F-1EAE-445C-B253-04907A5380BC}" type="slidenum">
              <a:rPr lang="cs-CZ" smtClean="0"/>
              <a:pPr/>
              <a:t>‹Nº›</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382FD6F3-DC67-43FB-B2FF-010C0222563C}"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FDB87E6-4CA1-4E7A-8FE4-8D039B2C2F04}" type="slidenum">
              <a:rPr lang="cs-CZ" smtClean="0"/>
              <a:pPr/>
              <a:t>‹Nº›</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262800B4-BFBB-4FC8-A0B0-06107222378B}"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2FCE42E9-9A4C-4412-96FE-4C048FECC912}" type="slidenum">
              <a:rPr lang="cs-CZ" smtClean="0"/>
              <a:pPr/>
              <a:t>‹Nº›</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p>
            <a:fld id="{99A0A2B4-97EF-411B-96DD-484DF4080956}"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8BCD40F-6220-45C5-BBCE-1D2682CFA2AA}" type="slidenum">
              <a:rPr lang="cs-CZ" smtClean="0"/>
              <a:pPr/>
              <a:t>‹Nº›</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4"/>
          <p:cNvSpPr>
            <a:spLocks noGrp="1"/>
          </p:cNvSpPr>
          <p:nvPr>
            <p:ph type="dt" sz="half" idx="10"/>
          </p:nvPr>
        </p:nvSpPr>
        <p:spPr/>
        <p:txBody>
          <a:bodyPr/>
          <a:lstStyle/>
          <a:p>
            <a:fld id="{A435C12C-7271-44EA-9980-FA90BE5443E6}"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2CDE75B-88CE-4879-B6D1-1B60D1DEFBB5}" type="slidenum">
              <a:rPr lang="cs-CZ" smtClean="0"/>
              <a:pPr/>
              <a:t>‹Nº›</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6"/>
          <p:cNvSpPr>
            <a:spLocks noGrp="1"/>
          </p:cNvSpPr>
          <p:nvPr>
            <p:ph type="dt" sz="half" idx="10"/>
          </p:nvPr>
        </p:nvSpPr>
        <p:spPr/>
        <p:txBody>
          <a:bodyPr/>
          <a:lstStyle/>
          <a:p>
            <a:fld id="{15B58B36-905D-49E2-B532-3F4490CD7656}" type="datetime1">
              <a:rPr lang="sk-SK" smtClean="0"/>
              <a:pPr/>
              <a:t>9. 5. 2023</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45C94D6D-A4AE-4B61-9B95-EAE217CDB014}" type="slidenum">
              <a:rPr lang="cs-CZ" smtClean="0"/>
              <a:pPr/>
              <a:t>‹Nº›</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dátumu 2"/>
          <p:cNvSpPr>
            <a:spLocks noGrp="1"/>
          </p:cNvSpPr>
          <p:nvPr>
            <p:ph type="dt" sz="half" idx="10"/>
          </p:nvPr>
        </p:nvSpPr>
        <p:spPr/>
        <p:txBody>
          <a:bodyPr/>
          <a:lstStyle/>
          <a:p>
            <a:fld id="{8E7B7C3B-6531-4B44-AD5A-22A37B7A3888}" type="datetime1">
              <a:rPr lang="sk-SK" smtClean="0"/>
              <a:pPr/>
              <a:t>9. 5. 2023</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9B1FBAB-5F2D-43F6-9160-9646AC1E3A67}" type="slidenum">
              <a:rPr lang="cs-CZ" smtClean="0"/>
              <a:pPr/>
              <a:t>‹Nº›</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A6C09CD9-1400-43F2-AB76-264FDC329F15}" type="datetime1">
              <a:rPr lang="sk-SK" smtClean="0"/>
              <a:pPr/>
              <a:t>9. 5. 2023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A2A02EF6-20BC-4FAE-B9E6-1E510004ECA6}" type="slidenum">
              <a:rPr lang="cs-CZ" smtClean="0"/>
              <a:pPr/>
              <a:t>‹Nº›</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B39F2504-7BB6-4F93-950C-D78EA89DDE3F}"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7D51A33-64E0-4EB9-8DA9-FD44288BE131}" type="slidenum">
              <a:rPr lang="cs-CZ" smtClean="0"/>
              <a:pPr/>
              <a:t>‹Nº›</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948C91D9-B88E-4653-8F17-A6CB32A83218}"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256824CF-10D7-43CC-9B98-5F5B6FC25745}" type="slidenum">
              <a:rPr lang="cs-CZ" smtClean="0"/>
              <a:pPr/>
              <a:t>‹Nº›</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a:t>Kliknite sem a upravte štýl predlohy nadpisov.</a:t>
            </a:r>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5AC74-3898-4A67-8175-B485506AE8DC}" type="datetime1">
              <a:rPr lang="sk-SK" smtClean="0"/>
              <a:pPr/>
              <a:t>9. 5. 2023</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EB78B-7B07-4ED0-9205-2784F838E6AC}" type="slidenum">
              <a:rPr lang="cs-CZ" smtClean="0"/>
              <a:pPr/>
              <a:t>‹Nº›</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55576" y="4077072"/>
            <a:ext cx="7776864" cy="223224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en-AE" sz="4400" b="1" dirty="0">
                <a:solidFill>
                  <a:schemeClr val="tx1"/>
                </a:solidFill>
                <a:latin typeface="Calibri" pitchFamily="34" charset="0"/>
              </a:rPr>
              <a:t>"</a:t>
            </a:r>
            <a:r>
              <a:rPr lang="en-GB" sz="4400" b="1" dirty="0">
                <a:solidFill>
                  <a:schemeClr val="tx1"/>
                </a:solidFill>
                <a:latin typeface="Calibri" pitchFamily="34" charset="0"/>
              </a:rPr>
              <a:t>From Work Experience to Employment 2</a:t>
            </a:r>
            <a:r>
              <a:rPr lang="en-AE" sz="4400" b="1" dirty="0">
                <a:solidFill>
                  <a:schemeClr val="tx1"/>
                </a:solidFill>
                <a:latin typeface="Calibri" pitchFamily="34" charset="0"/>
              </a:rPr>
              <a:t>"</a:t>
            </a:r>
            <a:endParaRPr lang="sk-SK" dirty="0">
              <a:solidFill>
                <a:schemeClr val="tx1"/>
              </a:solidFill>
            </a:endParaRPr>
          </a:p>
        </p:txBody>
      </p:sp>
      <p:sp>
        <p:nvSpPr>
          <p:cNvPr id="8" name="Zástupný symbol čísla snímky 7"/>
          <p:cNvSpPr>
            <a:spLocks noGrp="1"/>
          </p:cNvSpPr>
          <p:nvPr>
            <p:ph type="sldNum" sz="quarter" idx="12"/>
          </p:nvPr>
        </p:nvSpPr>
        <p:spPr/>
        <p:txBody>
          <a:bodyPr/>
          <a:lstStyle/>
          <a:p>
            <a:endParaRPr lang="cs-CZ" dirty="0"/>
          </a:p>
          <a:p>
            <a:endParaRPr lang="cs-CZ" dirty="0"/>
          </a:p>
        </p:txBody>
      </p:sp>
      <p:pic>
        <p:nvPicPr>
          <p:cNvPr id="7" name="Obrázo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988840"/>
            <a:ext cx="7757582" cy="1191295"/>
          </a:xfrm>
          <a:prstGeom prst="rect">
            <a:avLst/>
          </a:prstGeom>
        </p:spPr>
      </p:pic>
      <p:sp>
        <p:nvSpPr>
          <p:cNvPr id="2" name="Nadpis 1"/>
          <p:cNvSpPr>
            <a:spLocks noGrp="1"/>
          </p:cNvSpPr>
          <p:nvPr>
            <p:ph type="ctrTitle"/>
          </p:nvPr>
        </p:nvSpPr>
        <p:spPr>
          <a:xfrm>
            <a:off x="729328" y="2924944"/>
            <a:ext cx="7772400" cy="864096"/>
          </a:xfrm>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90000"/>
          </a:bodyPr>
          <a:lstStyle/>
          <a:p>
            <a:br>
              <a:rPr lang="sk-SK" b="1" dirty="0">
                <a:solidFill>
                  <a:schemeClr val="dk1"/>
                </a:solidFill>
              </a:rPr>
            </a:br>
            <a:r>
              <a:rPr lang="en-GB" b="1" dirty="0">
                <a:solidFill>
                  <a:schemeClr val="dk1"/>
                </a:solidFill>
              </a:rPr>
              <a:t>National project</a:t>
            </a:r>
            <a:br>
              <a:rPr lang="en-GB" b="1" dirty="0">
                <a:solidFill>
                  <a:schemeClr val="dk1"/>
                </a:solidFill>
              </a:rPr>
            </a:br>
            <a:endParaRPr lang="en-GB" b="1" dirty="0">
              <a:solidFill>
                <a:schemeClr val="dk1"/>
              </a:solidFill>
            </a:endParaRPr>
          </a:p>
        </p:txBody>
      </p:sp>
      <p:pic>
        <p:nvPicPr>
          <p:cNvPr id="4" name="Picture 24" descr="hlavicka power pointu"/>
          <p:cNvPicPr>
            <a:picLocks noChangeAspect="1" noChangeArrowheads="1"/>
          </p:cNvPicPr>
          <p:nvPr/>
        </p:nvPicPr>
        <p:blipFill>
          <a:blip r:embed="rId4" cstate="print"/>
          <a:srcRect/>
          <a:stretch>
            <a:fillRect/>
          </a:stretch>
        </p:blipFill>
        <p:spPr bwMode="auto">
          <a:xfrm>
            <a:off x="755576" y="476672"/>
            <a:ext cx="7704856" cy="1746143"/>
          </a:xfrm>
          <a:prstGeom prst="rect">
            <a:avLst/>
          </a:prstGeom>
          <a:noFill/>
          <a:ln w="9525">
            <a:noFill/>
            <a:miter lim="800000"/>
            <a:headEnd/>
            <a:tailEnd/>
          </a:ln>
        </p:spPr>
      </p:pic>
    </p:spTree>
    <p:extLst>
      <p:ext uri="{BB962C8B-B14F-4D97-AF65-F5344CB8AC3E}">
        <p14:creationId xmlns:p14="http://schemas.microsoft.com/office/powerpoint/2010/main" val="140887715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9" y="1484784"/>
            <a:ext cx="8425878" cy="720080"/>
          </a:xfrm>
          <a:ln/>
        </p:spPr>
        <p:style>
          <a:lnRef idx="0">
            <a:schemeClr val="accent3"/>
          </a:lnRef>
          <a:fillRef idx="3">
            <a:schemeClr val="accent3"/>
          </a:fillRef>
          <a:effectRef idx="3">
            <a:schemeClr val="accent3"/>
          </a:effectRef>
          <a:fontRef idx="minor">
            <a:schemeClr val="lt1"/>
          </a:fontRef>
        </p:style>
        <p:txBody>
          <a:bodyPr>
            <a:normAutofit fontScale="90000"/>
          </a:bodyPr>
          <a:lstStyle/>
          <a:p>
            <a:br>
              <a:rPr lang="sk-SK" b="1" u="sng" dirty="0"/>
            </a:br>
            <a:r>
              <a:rPr lang="en-GB" sz="4900" b="1" dirty="0">
                <a:solidFill>
                  <a:schemeClr val="tx1"/>
                </a:solidFill>
                <a:effectLst>
                  <a:outerShdw blurRad="50800" dist="38100" algn="tr" rotWithShape="0">
                    <a:prstClr val="black">
                      <a:alpha val="40000"/>
                    </a:prstClr>
                  </a:outerShdw>
                </a:effectLst>
              </a:rPr>
              <a:t>Basic information</a:t>
            </a:r>
            <a:br>
              <a:rPr lang="sk-SK" sz="4900" dirty="0">
                <a:solidFill>
                  <a:schemeClr val="tx1"/>
                </a:solidFill>
              </a:rPr>
            </a:br>
            <a:endParaRPr lang="sk-SK"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7" name="Diagram 6"/>
          <p:cNvGraphicFramePr/>
          <p:nvPr>
            <p:extLst>
              <p:ext uri="{D42A27DB-BD31-4B8C-83A1-F6EECF244321}">
                <p14:modId xmlns:p14="http://schemas.microsoft.com/office/powerpoint/2010/main" val="1666728055"/>
              </p:ext>
            </p:extLst>
          </p:nvPr>
        </p:nvGraphicFramePr>
        <p:xfrm>
          <a:off x="467544" y="2348880"/>
          <a:ext cx="8064896" cy="4345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Šípka doľava 8"/>
          <p:cNvSpPr/>
          <p:nvPr/>
        </p:nvSpPr>
        <p:spPr>
          <a:xfrm>
            <a:off x="4112851" y="5301208"/>
            <a:ext cx="3888432" cy="1368152"/>
          </a:xfrm>
          <a:prstGeom prst="leftArrow">
            <a:avLst>
              <a:gd name="adj1" fmla="val 50000"/>
              <a:gd name="adj2" fmla="val 5738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800" b="1" dirty="0">
                <a:solidFill>
                  <a:srgbClr val="1F2610"/>
                </a:solidFill>
              </a:rPr>
              <a:t>The conclusion of agreements was terminated on 31 October, 2020 based on the decision of the managing body of the Human Resources operational programme - MoLSAF to reduce non-refundable financial contributions within the framework of the implementation of national projects in priority axis 2 (PO2), so that the total allocation for PO2 would not be exceeded.</a:t>
            </a:r>
          </a:p>
        </p:txBody>
      </p:sp>
      <p:pic>
        <p:nvPicPr>
          <p:cNvPr id="11"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en-GB" sz="1800" b="1" dirty="0">
                <a:solidFill>
                  <a:schemeClr val="tx1"/>
                </a:solidFill>
                <a:latin typeface="Calibri" pitchFamily="34" charset="0"/>
              </a:rPr>
              <a:t>NP </a:t>
            </a:r>
            <a:r>
              <a:rPr lang="en-AE" sz="1800" b="1" dirty="0">
                <a:solidFill>
                  <a:schemeClr val="tx1"/>
                </a:solidFill>
                <a:latin typeface="Calibri" pitchFamily="34" charset="0"/>
              </a:rPr>
              <a:t>"</a:t>
            </a:r>
            <a:r>
              <a:rPr lang="en-GB" sz="1800" b="1" dirty="0">
                <a:solidFill>
                  <a:schemeClr val="tx1"/>
                </a:solidFill>
                <a:latin typeface="Calibri" pitchFamily="34" charset="0"/>
              </a:rPr>
              <a:t>From Work Experience to Employment 2</a:t>
            </a:r>
            <a:r>
              <a:rPr lang="en-AE" sz="1800" b="1" dirty="0">
                <a:solidFill>
                  <a:schemeClr val="tx1"/>
                </a:solidFill>
                <a:latin typeface="Calibri" pitchFamily="34" charset="0"/>
              </a:rPr>
              <a:t>"</a:t>
            </a:r>
            <a:endParaRPr lang="en-GB" sz="1800" b="1" kern="0" dirty="0">
              <a:latin typeface="+mj-lt"/>
              <a:cs typeface="Times New Roman" pitchFamily="18" charset="0"/>
            </a:endParaRPr>
          </a:p>
        </p:txBody>
      </p:sp>
    </p:spTree>
    <p:extLst>
      <p:ext uri="{BB962C8B-B14F-4D97-AF65-F5344CB8AC3E}">
        <p14:creationId xmlns:p14="http://schemas.microsoft.com/office/powerpoint/2010/main" val="22643687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8" y="1484784"/>
            <a:ext cx="8425879" cy="864096"/>
          </a:xfrm>
          <a:ln/>
        </p:spPr>
        <p:style>
          <a:lnRef idx="1">
            <a:schemeClr val="accent3"/>
          </a:lnRef>
          <a:fillRef idx="2">
            <a:schemeClr val="accent3"/>
          </a:fillRef>
          <a:effectRef idx="1">
            <a:schemeClr val="accent3"/>
          </a:effectRef>
          <a:fontRef idx="minor">
            <a:schemeClr val="dk1"/>
          </a:fontRef>
        </p:style>
        <p:txBody>
          <a:bodyPr>
            <a:normAutofit/>
          </a:bodyPr>
          <a:lstStyle/>
          <a:p>
            <a:r>
              <a:rPr lang="en-GB" b="1" dirty="0">
                <a:solidFill>
                  <a:schemeClr val="tx1"/>
                </a:solidFill>
              </a:rPr>
              <a:t>Objective of the project</a:t>
            </a: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3" name="Diagram 2"/>
          <p:cNvGraphicFramePr/>
          <p:nvPr>
            <p:extLst>
              <p:ext uri="{D42A27DB-BD31-4B8C-83A1-F6EECF244321}">
                <p14:modId xmlns:p14="http://schemas.microsoft.com/office/powerpoint/2010/main" val="324315176"/>
              </p:ext>
            </p:extLst>
          </p:nvPr>
        </p:nvGraphicFramePr>
        <p:xfrm>
          <a:off x="487813" y="2564904"/>
          <a:ext cx="8496943" cy="38884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7"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sk-SK" sz="1800" b="1" dirty="0">
                <a:solidFill>
                  <a:schemeClr val="tx1"/>
                </a:solidFill>
                <a:latin typeface="Calibri" pitchFamily="34" charset="0"/>
              </a:rPr>
              <a:t>NP "</a:t>
            </a:r>
            <a:r>
              <a:rPr lang="en-GB" sz="1800" b="1" dirty="0">
                <a:solidFill>
                  <a:schemeClr val="tx1"/>
                </a:solidFill>
                <a:latin typeface="Calibri" pitchFamily="34" charset="0"/>
              </a:rPr>
              <a:t>From Work Experience to Employment 2</a:t>
            </a:r>
            <a:r>
              <a:rPr lang="en-AE" sz="1800" b="1" dirty="0">
                <a:solidFill>
                  <a:schemeClr val="tx1"/>
                </a:solidFill>
                <a:latin typeface="Calibri" pitchFamily="34" charset="0"/>
              </a:rPr>
              <a:t>"</a:t>
            </a:r>
            <a:endParaRPr lang="en-GB" sz="1800" b="1" kern="0" dirty="0">
              <a:latin typeface="+mj-lt"/>
              <a:cs typeface="Times New Roman" pitchFamily="18" charset="0"/>
            </a:endParaRPr>
          </a:p>
        </p:txBody>
      </p:sp>
    </p:spTree>
    <p:extLst>
      <p:ext uri="{BB962C8B-B14F-4D97-AF65-F5344CB8AC3E}">
        <p14:creationId xmlns:p14="http://schemas.microsoft.com/office/powerpoint/2010/main" val="2999396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8" y="1484784"/>
            <a:ext cx="8425879" cy="864096"/>
          </a:xfrm>
          <a:ln/>
        </p:spPr>
        <p:style>
          <a:lnRef idx="1">
            <a:schemeClr val="accent3"/>
          </a:lnRef>
          <a:fillRef idx="2">
            <a:schemeClr val="accent3"/>
          </a:fillRef>
          <a:effectRef idx="1">
            <a:schemeClr val="accent3"/>
          </a:effectRef>
          <a:fontRef idx="minor">
            <a:schemeClr val="dk1"/>
          </a:fontRef>
        </p:style>
        <p:txBody>
          <a:bodyPr>
            <a:normAutofit fontScale="90000"/>
          </a:bodyPr>
          <a:lstStyle/>
          <a:p>
            <a:br>
              <a:rPr lang="sk-SK" b="1" u="sng" dirty="0"/>
            </a:br>
            <a:r>
              <a:rPr lang="en-GB" sz="3100" b="1" dirty="0">
                <a:solidFill>
                  <a:schemeClr val="tx1"/>
                </a:solidFill>
              </a:rPr>
              <a:t>Implementation of mentored orientation                     and work experience</a:t>
            </a:r>
            <a:br>
              <a:rPr lang="en-GB" sz="4900" b="1" dirty="0">
                <a:solidFill>
                  <a:schemeClr val="tx1"/>
                </a:solidFill>
              </a:rPr>
            </a:br>
            <a:endParaRPr lang="en-GB" b="1"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3" name="Diagram 2"/>
          <p:cNvGraphicFramePr/>
          <p:nvPr>
            <p:extLst>
              <p:ext uri="{D42A27DB-BD31-4B8C-83A1-F6EECF244321}">
                <p14:modId xmlns:p14="http://schemas.microsoft.com/office/powerpoint/2010/main" val="4050953098"/>
              </p:ext>
            </p:extLst>
          </p:nvPr>
        </p:nvGraphicFramePr>
        <p:xfrm>
          <a:off x="487813" y="2564904"/>
          <a:ext cx="8496943" cy="38884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7"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en-GB" sz="1800" b="1" dirty="0">
                <a:solidFill>
                  <a:schemeClr val="tx1"/>
                </a:solidFill>
                <a:latin typeface="Calibri" pitchFamily="34" charset="0"/>
              </a:rPr>
              <a:t>NP </a:t>
            </a:r>
            <a:r>
              <a:rPr lang="en-AE" sz="1800" b="1" dirty="0">
                <a:solidFill>
                  <a:schemeClr val="tx1"/>
                </a:solidFill>
                <a:latin typeface="Calibri" pitchFamily="34" charset="0"/>
              </a:rPr>
              <a:t>"</a:t>
            </a:r>
            <a:r>
              <a:rPr lang="en-GB" sz="1800" b="1" dirty="0">
                <a:solidFill>
                  <a:schemeClr val="tx1"/>
                </a:solidFill>
                <a:latin typeface="Calibri" pitchFamily="34" charset="0"/>
              </a:rPr>
              <a:t>From Work Experience to Employment 2"</a:t>
            </a:r>
            <a:endParaRPr lang="en-GB" sz="1800" b="1" kern="0" dirty="0">
              <a:latin typeface="+mj-lt"/>
              <a:cs typeface="Times New Roman" pitchFamily="18" charset="0"/>
            </a:endParaRPr>
          </a:p>
        </p:txBody>
      </p:sp>
    </p:spTree>
    <p:extLst>
      <p:ext uri="{BB962C8B-B14F-4D97-AF65-F5344CB8AC3E}">
        <p14:creationId xmlns:p14="http://schemas.microsoft.com/office/powerpoint/2010/main" val="18748052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pic>
        <p:nvPicPr>
          <p:cNvPr id="10" name="Picture 24" descr="hlavicka power pointu"/>
          <p:cNvPicPr>
            <a:picLocks noChangeAspect="1" noChangeArrowheads="1"/>
          </p:cNvPicPr>
          <p:nvPr/>
        </p:nvPicPr>
        <p:blipFill>
          <a:blip r:embed="rId3" cstate="print"/>
          <a:srcRect/>
          <a:stretch>
            <a:fillRect/>
          </a:stretch>
        </p:blipFill>
        <p:spPr>
          <a:xfrm>
            <a:off x="395288" y="260350"/>
            <a:ext cx="5043487" cy="1143000"/>
          </a:xfrm>
          <a:prstGeom prst="rect">
            <a:avLst/>
          </a:prstGeom>
        </p:spPr>
      </p:pic>
      <p:sp>
        <p:nvSpPr>
          <p:cNvPr id="12"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en-GB" sz="1800" b="1" dirty="0">
                <a:solidFill>
                  <a:schemeClr val="tx1"/>
                </a:solidFill>
                <a:latin typeface="Calibri" pitchFamily="34" charset="0"/>
              </a:rPr>
              <a:t>NP </a:t>
            </a:r>
            <a:r>
              <a:rPr lang="en-AE" sz="1800" b="1" dirty="0">
                <a:solidFill>
                  <a:schemeClr val="tx1"/>
                </a:solidFill>
                <a:latin typeface="Calibri" pitchFamily="34" charset="0"/>
              </a:rPr>
              <a:t>"</a:t>
            </a:r>
            <a:r>
              <a:rPr lang="en-GB" sz="1800" b="1" dirty="0">
                <a:solidFill>
                  <a:schemeClr val="tx1"/>
                </a:solidFill>
                <a:latin typeface="Calibri" pitchFamily="34" charset="0"/>
              </a:rPr>
              <a:t>From Work Experience to Employment 2"</a:t>
            </a:r>
            <a:endParaRPr lang="en-GB" sz="1800" b="1" kern="0" dirty="0">
              <a:cs typeface="Times New Roman" pitchFamily="18" charset="0"/>
            </a:endParaRPr>
          </a:p>
        </p:txBody>
      </p:sp>
      <p:sp>
        <p:nvSpPr>
          <p:cNvPr id="15" name="Nadpis 13"/>
          <p:cNvSpPr txBox="1">
            <a:spLocks/>
          </p:cNvSpPr>
          <p:nvPr/>
        </p:nvSpPr>
        <p:spPr>
          <a:xfrm>
            <a:off x="457200" y="1580571"/>
            <a:ext cx="8219256" cy="748679"/>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auto">
              <a:spcAft>
                <a:spcPts val="0"/>
              </a:spcAft>
            </a:pPr>
            <a:br>
              <a:rPr lang="sk-SK" b="1" u="sng" dirty="0"/>
            </a:br>
            <a:endParaRPr lang="sk-SK" b="1" u="sng" dirty="0"/>
          </a:p>
          <a:p>
            <a:pPr algn="l" fontAlgn="auto">
              <a:spcAft>
                <a:spcPts val="0"/>
              </a:spcAft>
            </a:pPr>
            <a:r>
              <a:rPr lang="en-GB" sz="9600" b="1" dirty="0">
                <a:solidFill>
                  <a:schemeClr val="tx1"/>
                </a:solidFill>
              </a:rPr>
              <a:t>Target group - NEET </a:t>
            </a:r>
            <a:br>
              <a:rPr lang="en-GB" sz="9600" b="1" dirty="0">
                <a:solidFill>
                  <a:schemeClr val="tx2"/>
                </a:solidFill>
              </a:rPr>
            </a:br>
            <a:endParaRPr lang="en-GB" sz="9600" b="1" dirty="0">
              <a:solidFill>
                <a:schemeClr val="tx2"/>
              </a:solidFill>
            </a:endParaRPr>
          </a:p>
        </p:txBody>
      </p:sp>
      <p:graphicFrame>
        <p:nvGraphicFramePr>
          <p:cNvPr id="18" name="Tabuľka 17"/>
          <p:cNvGraphicFramePr>
            <a:graphicFrameLocks noGrp="1"/>
          </p:cNvGraphicFramePr>
          <p:nvPr>
            <p:extLst>
              <p:ext uri="{D42A27DB-BD31-4B8C-83A1-F6EECF244321}">
                <p14:modId xmlns:p14="http://schemas.microsoft.com/office/powerpoint/2010/main" val="3190426739"/>
              </p:ext>
            </p:extLst>
          </p:nvPr>
        </p:nvGraphicFramePr>
        <p:xfrm>
          <a:off x="611560" y="2420887"/>
          <a:ext cx="8136904" cy="4176464"/>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val="20000"/>
                    </a:ext>
                  </a:extLst>
                </a:gridCol>
              </a:tblGrid>
              <a:tr h="4176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sz="2400" b="1" dirty="0">
                        <a:solidFill>
                          <a:schemeClr val="tx1"/>
                        </a:solidFill>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200" b="1" noProof="0" dirty="0">
                          <a:solidFill>
                            <a:schemeClr val="tx1"/>
                          </a:solidFill>
                          <a:cs typeface="Arial" pitchFamily="34" charset="0"/>
                        </a:rPr>
                        <a:t>Jobseekers - NEETs under the age of 29 (</a:t>
                      </a:r>
                      <a:r>
                        <a:rPr lang="en-GB" sz="2200" b="1" i="1" noProof="0" dirty="0">
                          <a:solidFill>
                            <a:schemeClr val="tx1"/>
                          </a:solidFill>
                          <a:cs typeface="Arial" pitchFamily="34" charset="0"/>
                        </a:rPr>
                        <a:t>29 years minus one day) </a:t>
                      </a:r>
                      <a:r>
                        <a:rPr lang="en-GB" sz="2200" b="1" noProof="0" dirty="0">
                          <a:solidFill>
                            <a:schemeClr val="tx1"/>
                          </a:solidFill>
                          <a:cs typeface="Arial" pitchFamily="34" charset="0"/>
                        </a:rPr>
                        <a:t>included in the register of jobseekers for at least 1 month. </a:t>
                      </a:r>
                      <a:endParaRPr lang="en-GB" sz="2200" b="1" strike="sngStrike" baseline="0" noProof="0" dirty="0">
                        <a:solidFill>
                          <a:schemeClr val="tx1"/>
                        </a:solidFill>
                        <a:cs typeface="Arial" pitchFamily="34" charset="0"/>
                      </a:endParaRPr>
                    </a:p>
                    <a:p>
                      <a:endParaRPr lang="en-GB" sz="200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noProof="0" dirty="0">
                          <a:solidFill>
                            <a:schemeClr val="tx1"/>
                          </a:solidFill>
                          <a:cs typeface="Arial" pitchFamily="34" charset="0"/>
                        </a:rPr>
                        <a:t>- Jobseekers</a:t>
                      </a:r>
                      <a:r>
                        <a:rPr lang="en-GB" sz="2000" b="1" baseline="0" noProof="0" dirty="0">
                          <a:solidFill>
                            <a:schemeClr val="tx1"/>
                          </a:solidFill>
                          <a:cs typeface="Arial" pitchFamily="34" charset="0"/>
                        </a:rPr>
                        <a:t> </a:t>
                      </a:r>
                      <a:r>
                        <a:rPr lang="en-GB" sz="2000" b="1" u="sng" baseline="0" noProof="0" dirty="0">
                          <a:solidFill>
                            <a:schemeClr val="tx1"/>
                          </a:solidFill>
                          <a:cs typeface="Arial" pitchFamily="34" charset="0"/>
                        </a:rPr>
                        <a:t>cannot</a:t>
                      </a:r>
                      <a:r>
                        <a:rPr lang="en-GB" sz="2000" b="1" u="none" baseline="0" noProof="0" dirty="0">
                          <a:solidFill>
                            <a:schemeClr val="tx1"/>
                          </a:solidFill>
                          <a:cs typeface="Arial" pitchFamily="34" charset="0"/>
                        </a:rPr>
                        <a:t> </a:t>
                      </a:r>
                      <a:r>
                        <a:rPr lang="en-GB" sz="2000" b="1" baseline="0" noProof="0" dirty="0">
                          <a:solidFill>
                            <a:schemeClr val="tx1"/>
                          </a:solidFill>
                          <a:cs typeface="Arial" pitchFamily="34" charset="0"/>
                        </a:rPr>
                        <a:t>participate repeatedly, only once.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b="1" baseline="0" noProof="0" dirty="0">
                        <a:solidFill>
                          <a:schemeClr val="tx1"/>
                        </a:solidFill>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baseline="0" noProof="0" dirty="0">
                          <a:solidFill>
                            <a:schemeClr val="tx1"/>
                          </a:solidFill>
                          <a:cs typeface="Arial" pitchFamily="34" charset="0"/>
                        </a:rPr>
                        <a:t>- Jobseekers who were supported within the NP "From Work Experience to Employment" </a:t>
                      </a:r>
                      <a:r>
                        <a:rPr lang="en-GB" sz="2000" b="1" u="sng" baseline="0" noProof="0" dirty="0">
                          <a:solidFill>
                            <a:schemeClr val="tx1"/>
                          </a:solidFill>
                          <a:cs typeface="Arial" pitchFamily="34" charset="0"/>
                        </a:rPr>
                        <a:t>cannot</a:t>
                      </a:r>
                      <a:r>
                        <a:rPr lang="en-GB" sz="2000" b="1" baseline="0" noProof="0" dirty="0">
                          <a:solidFill>
                            <a:schemeClr val="tx1"/>
                          </a:solidFill>
                          <a:cs typeface="Arial" pitchFamily="34" charset="0"/>
                        </a:rPr>
                        <a:t> participate.</a:t>
                      </a:r>
                      <a:endParaRPr lang="en-GB" sz="2400" noProof="0" dirty="0"/>
                    </a:p>
                  </a:txBody>
                  <a:tcPr>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19" name="Zaoblený obdĺžnik 18"/>
          <p:cNvSpPr/>
          <p:nvPr/>
        </p:nvSpPr>
        <p:spPr>
          <a:xfrm>
            <a:off x="4788025" y="1403350"/>
            <a:ext cx="3816423" cy="130557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600" b="1" dirty="0">
                <a:solidFill>
                  <a:schemeClr val="tx1"/>
                </a:solidFill>
                <a:cs typeface="Arial" pitchFamily="34" charset="0"/>
              </a:rPr>
              <a:t>Jobseekers who are not employed, do not continue the education process, nor participate in vocational training (not in employment, education or training</a:t>
            </a:r>
            <a:r>
              <a:rPr lang="en-GB" sz="1800" b="1" dirty="0">
                <a:solidFill>
                  <a:schemeClr val="tx1"/>
                </a:solidFill>
                <a:cs typeface="Arial" pitchFamily="34" charset="0"/>
              </a:rPr>
              <a:t>)</a:t>
            </a:r>
            <a:endParaRPr lang="en-GB" sz="1800" b="1" dirty="0">
              <a:solidFill>
                <a:schemeClr val="tx1"/>
              </a:solidFill>
            </a:endParaRPr>
          </a:p>
        </p:txBody>
      </p:sp>
      <p:sp>
        <p:nvSpPr>
          <p:cNvPr id="20" name="Šípka doprava 19"/>
          <p:cNvSpPr/>
          <p:nvPr/>
        </p:nvSpPr>
        <p:spPr>
          <a:xfrm>
            <a:off x="3563889" y="1694587"/>
            <a:ext cx="1080119" cy="50405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sk-SK" sz="1200" dirty="0"/>
          </a:p>
        </p:txBody>
      </p:sp>
    </p:spTree>
    <p:extLst>
      <p:ext uri="{BB962C8B-B14F-4D97-AF65-F5344CB8AC3E}">
        <p14:creationId xmlns:p14="http://schemas.microsoft.com/office/powerpoint/2010/main" val="21573432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251520" y="1470025"/>
            <a:ext cx="8569648" cy="5055319"/>
          </a:xfr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265113" eaLnBrk="1" hangingPunct="1">
              <a:spcBef>
                <a:spcPts val="0"/>
              </a:spcBef>
              <a:buFontTx/>
              <a:buNone/>
              <a:defRPr/>
            </a:pPr>
            <a:r>
              <a:rPr lang="en-GB" sz="2000" b="1" dirty="0">
                <a:latin typeface="Times New Roman" pitchFamily="18" charset="0"/>
                <a:cs typeface="Times New Roman" pitchFamily="18" charset="0"/>
              </a:rPr>
              <a:t>Financial contributions for mentored orientation and work experience</a:t>
            </a:r>
            <a:r>
              <a:rPr lang="en-GB" altLang="sk-SK" sz="2000" b="1" dirty="0">
                <a:latin typeface="Times New Roman" pitchFamily="18" charset="0"/>
                <a:cs typeface="Times New Roman" pitchFamily="18" charset="0"/>
              </a:rPr>
              <a:t>:</a:t>
            </a: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p:txBody>
      </p:sp>
      <p:graphicFrame>
        <p:nvGraphicFramePr>
          <p:cNvPr id="5" name="Diagram 4"/>
          <p:cNvGraphicFramePr/>
          <p:nvPr>
            <p:extLst>
              <p:ext uri="{D42A27DB-BD31-4B8C-83A1-F6EECF244321}">
                <p14:modId xmlns:p14="http://schemas.microsoft.com/office/powerpoint/2010/main" val="3533665449"/>
              </p:ext>
            </p:extLst>
          </p:nvPr>
        </p:nvGraphicFramePr>
        <p:xfrm>
          <a:off x="304339" y="1919104"/>
          <a:ext cx="846401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en-GB" sz="1800" b="1" dirty="0">
                <a:solidFill>
                  <a:schemeClr val="tx1"/>
                </a:solidFill>
                <a:latin typeface="Calibri" pitchFamily="34" charset="0"/>
              </a:rPr>
              <a:t>NP </a:t>
            </a:r>
            <a:r>
              <a:rPr lang="en-AE" sz="1800" b="1" dirty="0">
                <a:solidFill>
                  <a:schemeClr val="tx1"/>
                </a:solidFill>
                <a:latin typeface="Calibri" pitchFamily="34" charset="0"/>
              </a:rPr>
              <a:t>"</a:t>
            </a:r>
            <a:r>
              <a:rPr lang="en-GB" sz="1800" b="1" dirty="0">
                <a:solidFill>
                  <a:schemeClr val="tx1"/>
                </a:solidFill>
                <a:latin typeface="Calibri" pitchFamily="34" charset="0"/>
              </a:rPr>
              <a:t>From Work Experience to Employment 2"</a:t>
            </a:r>
            <a:endParaRPr lang="en-GB" sz="1800" b="1" kern="0" dirty="0">
              <a:cs typeface="Times New Roman" pitchFamily="18" charset="0"/>
            </a:endParaRPr>
          </a:p>
        </p:txBody>
      </p:sp>
    </p:spTree>
    <p:extLst>
      <p:ext uri="{BB962C8B-B14F-4D97-AF65-F5344CB8AC3E}">
        <p14:creationId xmlns:p14="http://schemas.microsoft.com/office/powerpoint/2010/main" val="3409130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57158" y="1556792"/>
            <a:ext cx="8569648" cy="5055319"/>
          </a:xfr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265113" eaLnBrk="1" hangingPunct="1">
              <a:spcBef>
                <a:spcPts val="0"/>
              </a:spcBef>
              <a:buFontTx/>
              <a:buNone/>
              <a:defRPr/>
            </a:pPr>
            <a:r>
              <a:rPr lang="en-GB" sz="2500" b="1" dirty="0">
                <a:latin typeface="Times New Roman" pitchFamily="18" charset="0"/>
                <a:cs typeface="Times New Roman" pitchFamily="18" charset="0"/>
              </a:rPr>
              <a:t>Results</a:t>
            </a:r>
            <a:r>
              <a:rPr lang="en-GB" altLang="sk-SK" sz="2500" b="1" dirty="0">
                <a:latin typeface="Times New Roman" pitchFamily="18" charset="0"/>
                <a:cs typeface="Times New Roman" pitchFamily="18" charset="0"/>
              </a:rPr>
              <a:t>:</a:t>
            </a: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p:txBody>
      </p:sp>
      <p:graphicFrame>
        <p:nvGraphicFramePr>
          <p:cNvPr id="5" name="Diagram 4"/>
          <p:cNvGraphicFramePr/>
          <p:nvPr>
            <p:extLst>
              <p:ext uri="{D42A27DB-BD31-4B8C-83A1-F6EECF244321}">
                <p14:modId xmlns:p14="http://schemas.microsoft.com/office/powerpoint/2010/main" val="4198691679"/>
              </p:ext>
            </p:extLst>
          </p:nvPr>
        </p:nvGraphicFramePr>
        <p:xfrm>
          <a:off x="357158" y="2105472"/>
          <a:ext cx="846401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br>
              <a:rPr lang="sk-SK" sz="2000" b="1" dirty="0">
                <a:latin typeface="Arial Narrow" pitchFamily="34" charset="0"/>
              </a:rPr>
            </a:br>
            <a:r>
              <a:rPr lang="en-GB" sz="1800" b="1" dirty="0">
                <a:solidFill>
                  <a:schemeClr val="tx1"/>
                </a:solidFill>
                <a:latin typeface="Calibri" pitchFamily="34" charset="0"/>
              </a:rPr>
              <a:t>NP </a:t>
            </a:r>
            <a:r>
              <a:rPr lang="en-AE" sz="1800" b="1" dirty="0">
                <a:solidFill>
                  <a:schemeClr val="tx1"/>
                </a:solidFill>
                <a:latin typeface="Calibri" pitchFamily="34" charset="0"/>
              </a:rPr>
              <a:t>"</a:t>
            </a:r>
            <a:r>
              <a:rPr lang="en-GB" sz="1800" b="1" dirty="0">
                <a:solidFill>
                  <a:schemeClr val="tx1"/>
                </a:solidFill>
                <a:latin typeface="Calibri" pitchFamily="34" charset="0"/>
              </a:rPr>
              <a:t>From Work Experience to Employment 2"</a:t>
            </a:r>
            <a:endParaRPr lang="en-GB" sz="1800" b="1" kern="0" dirty="0">
              <a:cs typeface="Times New Roman" pitchFamily="18" charset="0"/>
            </a:endParaRPr>
          </a:p>
        </p:txBody>
      </p:sp>
    </p:spTree>
    <p:extLst>
      <p:ext uri="{BB962C8B-B14F-4D97-AF65-F5344CB8AC3E}">
        <p14:creationId xmlns:p14="http://schemas.microsoft.com/office/powerpoint/2010/main" val="3885897199"/>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6007</TotalTime>
  <Words>804</Words>
  <Application>Microsoft Office PowerPoint</Application>
  <PresentationFormat>Presentación en pantalla (4:3)</PresentationFormat>
  <Paragraphs>60</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Arial Narrow</vt:lpstr>
      <vt:lpstr>Calibri</vt:lpstr>
      <vt:lpstr>Times New Roman</vt:lpstr>
      <vt:lpstr>Wingdings 2</vt:lpstr>
      <vt:lpstr>Motív Office</vt:lpstr>
      <vt:lpstr> National project </vt:lpstr>
      <vt:lpstr> Basic information </vt:lpstr>
      <vt:lpstr>Objective of the project</vt:lpstr>
      <vt:lpstr> Implementation of mentored orientation                     and work experience </vt:lpstr>
      <vt:lpstr>Presentación de PowerPoint</vt:lpstr>
      <vt:lpstr>Presentación de PowerPoint</vt:lpstr>
      <vt:lpstr>Presentación de PowerPoint</vt:lpstr>
    </vt:vector>
  </TitlesOfParts>
  <Company>UPSVAR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Umiestňovanie znevýhodnených ZoU na trhu práce</dc:title>
  <dc:creator>SlavikovaA</dc:creator>
  <cp:lastModifiedBy>Jordi Delgado Avilés</cp:lastModifiedBy>
  <cp:revision>638</cp:revision>
  <cp:lastPrinted>2023-05-02T10:41:56Z</cp:lastPrinted>
  <dcterms:created xsi:type="dcterms:W3CDTF">2012-02-21T07:28:32Z</dcterms:created>
  <dcterms:modified xsi:type="dcterms:W3CDTF">2023-05-09T06:56:39Z</dcterms:modified>
</cp:coreProperties>
</file>